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59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9B3C029-B188-46E3-8EB5-05E08E9A78E0}" type="datetimeFigureOut">
              <a:rPr lang="en-US" smtClean="0"/>
              <a:pPr/>
              <a:t>11/9/2017</a:t>
            </a:fld>
            <a:endParaRPr lang="en-IN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IN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94772AF-8B2A-4084-981F-B579B31D8EDA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B3C029-B188-46E3-8EB5-05E08E9A78E0}" type="datetimeFigureOut">
              <a:rPr lang="en-US" smtClean="0"/>
              <a:pPr/>
              <a:t>11/9/2017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4772AF-8B2A-4084-981F-B579B31D8EDA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B3C029-B188-46E3-8EB5-05E08E9A78E0}" type="datetimeFigureOut">
              <a:rPr lang="en-US" smtClean="0"/>
              <a:pPr/>
              <a:t>11/9/2017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4772AF-8B2A-4084-981F-B579B31D8EDA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B3C029-B188-46E3-8EB5-05E08E9A78E0}" type="datetimeFigureOut">
              <a:rPr lang="en-US" smtClean="0"/>
              <a:pPr/>
              <a:t>11/9/2017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4772AF-8B2A-4084-981F-B579B31D8EDA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B3C029-B188-46E3-8EB5-05E08E9A78E0}" type="datetimeFigureOut">
              <a:rPr lang="en-US" smtClean="0"/>
              <a:pPr/>
              <a:t>11/9/2017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4772AF-8B2A-4084-981F-B579B31D8EDA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B3C029-B188-46E3-8EB5-05E08E9A78E0}" type="datetimeFigureOut">
              <a:rPr lang="en-US" smtClean="0"/>
              <a:pPr/>
              <a:t>11/9/2017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4772AF-8B2A-4084-981F-B579B31D8EDA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B3C029-B188-46E3-8EB5-05E08E9A78E0}" type="datetimeFigureOut">
              <a:rPr lang="en-US" smtClean="0"/>
              <a:pPr/>
              <a:t>11/9/2017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4772AF-8B2A-4084-981F-B579B31D8EDA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B3C029-B188-46E3-8EB5-05E08E9A78E0}" type="datetimeFigureOut">
              <a:rPr lang="en-US" smtClean="0"/>
              <a:pPr/>
              <a:t>11/9/2017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4772AF-8B2A-4084-981F-B579B31D8EDA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B3C029-B188-46E3-8EB5-05E08E9A78E0}" type="datetimeFigureOut">
              <a:rPr lang="en-US" smtClean="0"/>
              <a:pPr/>
              <a:t>11/9/2017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4772AF-8B2A-4084-981F-B579B31D8EDA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89B3C029-B188-46E3-8EB5-05E08E9A78E0}" type="datetimeFigureOut">
              <a:rPr lang="en-US" smtClean="0"/>
              <a:pPr/>
              <a:t>11/9/2017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4772AF-8B2A-4084-981F-B579B31D8EDA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9B3C029-B188-46E3-8EB5-05E08E9A78E0}" type="datetimeFigureOut">
              <a:rPr lang="en-US" smtClean="0"/>
              <a:pPr/>
              <a:t>11/9/2017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94772AF-8B2A-4084-981F-B579B31D8EDA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89B3C029-B188-46E3-8EB5-05E08E9A78E0}" type="datetimeFigureOut">
              <a:rPr lang="en-US" smtClean="0"/>
              <a:pPr/>
              <a:t>11/9/2017</a:t>
            </a:fld>
            <a:endParaRPr lang="en-IN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IN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494772AF-8B2A-4084-981F-B579B31D8EDA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UMIT-PC\Desktop\cropped 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1950" y="1628775"/>
            <a:ext cx="5878513" cy="36004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857356" y="5786454"/>
            <a:ext cx="7089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 smtClean="0"/>
              <a:t>Founder, teachers and other support staff</a:t>
            </a:r>
            <a:endParaRPr lang="en-IN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UMIT-PC\Desktop\cropped 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2413" y="1142984"/>
            <a:ext cx="6097587" cy="428628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714744" y="5929330"/>
            <a:ext cx="2579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 smtClean="0"/>
              <a:t>Art and craft session </a:t>
            </a:r>
            <a:endParaRPr lang="en-IN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UMIT-PC\Desktop\cropped 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500042"/>
            <a:ext cx="6929486" cy="450059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143240" y="5357826"/>
            <a:ext cx="3017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 smtClean="0"/>
              <a:t>Evening class in progress</a:t>
            </a:r>
            <a:endParaRPr lang="en-IN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SUMIT-PC\Desktop\cropped 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428604"/>
            <a:ext cx="7143800" cy="435771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286116" y="5572140"/>
            <a:ext cx="54810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 smtClean="0"/>
              <a:t>Independence Day Celebration, 2017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UMIT-PC\Desktop\cropped 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2413" y="642919"/>
            <a:ext cx="6097587" cy="364333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143240" y="5286388"/>
            <a:ext cx="3302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 smtClean="0"/>
              <a:t>Weekend Art and craft class</a:t>
            </a:r>
            <a:endParaRPr lang="en-IN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UMIT-PC\Desktop\cropped 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428604"/>
            <a:ext cx="5524496" cy="550295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572000" y="6286520"/>
            <a:ext cx="2350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 smtClean="0"/>
              <a:t>We are the future…</a:t>
            </a:r>
            <a:endParaRPr lang="en-IN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14612" y="2000240"/>
            <a:ext cx="34307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5400" dirty="0" smtClean="0">
                <a:latin typeface="Bernard MT Condensed" pitchFamily="18" charset="0"/>
              </a:rPr>
              <a:t>  THANK YOU</a:t>
            </a:r>
            <a:endParaRPr lang="en-IN" sz="5400" dirty="0">
              <a:latin typeface="Bernard MT Condense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19</TotalTime>
  <Words>33</Words>
  <Application>Microsoft Office PowerPoint</Application>
  <PresentationFormat>On-screen Show (4:3)</PresentationFormat>
  <Paragraphs>7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Concourse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HP</cp:lastModifiedBy>
  <cp:revision>11</cp:revision>
  <dcterms:created xsi:type="dcterms:W3CDTF">2017-11-03T14:26:09Z</dcterms:created>
  <dcterms:modified xsi:type="dcterms:W3CDTF">2017-11-09T16:59:05Z</dcterms:modified>
</cp:coreProperties>
</file>