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8" r:id="rId3"/>
    <p:sldMasterId id="2147483840" r:id="rId4"/>
    <p:sldMasterId id="2147483852" r:id="rId5"/>
    <p:sldMasterId id="2147483876" r:id="rId6"/>
    <p:sldMasterId id="2147483996" r:id="rId7"/>
    <p:sldMasterId id="2147484008" r:id="rId8"/>
    <p:sldMasterId id="2147484032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AC"/>
    <a:srgbClr val="5601B3"/>
    <a:srgbClr val="918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4" autoAdjust="0"/>
    <p:restoredTop sz="94640" autoAdjust="0"/>
  </p:normalViewPr>
  <p:slideViewPr>
    <p:cSldViewPr>
      <p:cViewPr>
        <p:scale>
          <a:sx n="75" d="100"/>
          <a:sy n="75" d="100"/>
        </p:scale>
        <p:origin x="-682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4000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4000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4000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advTm="4000"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000">
    <p:wipe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advTm="4000">
    <p:wipe dir="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4000">
    <p:wipe dir="d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wipe dir="d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advTm="4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advTm="4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advTm="4000">
    <p:wipe dir="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advTm="4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Tm="4000"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advTm="4000"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 advTm="4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 advTm="4000">
    <p:wipe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81000"/>
            <a:ext cx="5105400" cy="963168"/>
          </a:xfrm>
        </p:spPr>
        <p:txBody>
          <a:bodyPr/>
          <a:lstStyle/>
          <a:p>
            <a:r>
              <a:rPr lang="en-US" sz="4400" dirty="0" smtClean="0"/>
              <a:t>নারী শিক্ষা</a:t>
            </a:r>
            <a:r>
              <a:rPr lang="bn-IN" sz="4400" dirty="0" smtClean="0"/>
              <a:t>র</a:t>
            </a:r>
            <a:r>
              <a:rPr lang="en-US" sz="4400" dirty="0" smtClean="0"/>
              <a:t> </a:t>
            </a:r>
            <a:r>
              <a:rPr lang="bn-IN" sz="4400" dirty="0" smtClean="0"/>
              <a:t>সমস্যা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667000" y="54864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Problems of Women Education</a:t>
            </a:r>
            <a:endParaRPr lang="en-IN" sz="3600" dirty="0" smtClean="0"/>
          </a:p>
        </p:txBody>
      </p:sp>
      <p:pic>
        <p:nvPicPr>
          <p:cNvPr id="1026" name="Picture 2" descr="C:\Users\Ankit mazumder\Desktop\pc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76400"/>
            <a:ext cx="5686425" cy="36094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split orient="vert"/>
      </p:transition>
    </mc:Choice>
    <mc:Fallback xmlns=""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nkit mazumder\Desktop\pc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8458200" cy="3414548"/>
          </a:xfrm>
          <a:prstGeom prst="rect">
            <a:avLst/>
          </a:prstGeom>
          <a:noFill/>
        </p:spPr>
      </p:pic>
      <p:pic>
        <p:nvPicPr>
          <p:cNvPr id="9219" name="Picture 3" descr="C:\Users\Ankit mazumder\Desktop\pc\download k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5602184" cy="2819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248400" y="762000"/>
            <a:ext cx="2337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LCD" pitchFamily="2" charset="0"/>
              </a:rPr>
              <a:t>ধন্যবাদ</a:t>
            </a:r>
            <a:endParaRPr lang="en-IN" sz="5400" dirty="0">
              <a:latin typeface="LCD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1295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--</a:t>
            </a:r>
            <a:endParaRPr lang="en-IN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81000"/>
            <a:ext cx="2590800" cy="914400"/>
          </a:xfrm>
        </p:spPr>
        <p:txBody>
          <a:bodyPr/>
          <a:lstStyle/>
          <a:p>
            <a:r>
              <a:rPr lang="en-US" sz="44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সূচীপত্র</a:t>
            </a:r>
            <a:r>
              <a:rPr lang="en-US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IN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IN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81200" y="1447800"/>
            <a:ext cx="1701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C000"/>
                </a:solidFill>
              </a:rPr>
              <a:t>ভূমিকা</a:t>
            </a:r>
            <a:endParaRPr lang="en-IN" sz="32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3048000"/>
            <a:ext cx="4825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C000"/>
                </a:solidFill>
              </a:rPr>
              <a:t>স্বাধীনতার পূর্বে নারীশিক্ষা</a:t>
            </a:r>
            <a:endParaRPr lang="en-IN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4690" y="3962400"/>
            <a:ext cx="5439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C000"/>
                </a:solidFill>
              </a:rPr>
              <a:t>স্বাধীনতার পরবর্তী নারীশিক্ষা </a:t>
            </a:r>
            <a:endParaRPr lang="en-IN" sz="3200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876800"/>
            <a:ext cx="4538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C000"/>
                </a:solidFill>
              </a:rPr>
              <a:t>নারীশিক্ষার সমস্যাবলী  </a:t>
            </a:r>
            <a:endParaRPr lang="en-IN" sz="32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5638800"/>
            <a:ext cx="3969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C000"/>
                </a:solidFill>
              </a:rPr>
              <a:t>নারীশিক্ষার সমাধান </a:t>
            </a:r>
            <a:endParaRPr lang="en-IN" sz="32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209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C000"/>
                </a:solidFill>
              </a:rPr>
              <a:t>প্রাচীন যুগে নারীশিক্ষা </a:t>
            </a:r>
            <a:endParaRPr lang="en-IN" sz="32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Ankit mazumder\Desktop\pc\jbjh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3091721" cy="2057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4000">
        <p14:honeycomb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243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solidFill>
                  <a:srgbClr val="FFFF00"/>
                </a:solidFill>
              </a:rPr>
              <a:t>ভূমিকাঃ-</a:t>
            </a:r>
            <a:endParaRPr lang="en-IN" sz="4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4191000"/>
            <a:ext cx="6553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solidFill>
                  <a:srgbClr val="5601B3"/>
                </a:solidFill>
              </a:rPr>
              <a:t>পুরুষরা শিক্ষালাভ করে উন্নত হলেও নারীরা যদি পিছিয়ে থাকে তবে সমাজ পিছিয়ে পড়বে। তাই পুরুষের পাশাপাশি নারীদেরও শিক্ষা দেওয়া উচিত।</a:t>
            </a:r>
            <a:endParaRPr lang="en-IN" sz="2800" dirty="0">
              <a:solidFill>
                <a:srgbClr val="5601B3"/>
              </a:solidFill>
            </a:endParaRPr>
          </a:p>
        </p:txBody>
      </p:sp>
      <p:pic>
        <p:nvPicPr>
          <p:cNvPr id="3074" name="Picture 2" descr="C:\Users\Ankit mazumder\Desktop\pc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"/>
            <a:ext cx="5410200" cy="3429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000">
        <p:blinds dir="vert"/>
      </p:transition>
    </mc:Choice>
    <mc:Fallback xmlns="">
      <p:transition spd="slow" advTm="4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14400"/>
            <a:ext cx="4685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</a:rPr>
              <a:t>প্রাচীন যুগে নারীশিক্ষাঃ-</a:t>
            </a:r>
            <a:endParaRPr lang="en-IN" sz="3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6002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IN" dirty="0" smtClean="0"/>
              <a:t>বৈদিক যুগে নারীদের শিক্ষার অধিকার সর্বাধিক  ছিল কিন্তু বৌদ্ধ  যুগে নারীদের শিক্ষার অধিকার একটু হ্রাস পায় কিন্তু পরর্বতী মুসলিম শিক্ষা</a:t>
            </a:r>
            <a:r>
              <a:rPr lang="en-US" dirty="0" smtClean="0"/>
              <a:t>ব্যবস্থায় </a:t>
            </a:r>
            <a:r>
              <a:rPr lang="bn-IN" dirty="0" smtClean="0"/>
              <a:t>নারীশিক্ষার প্রচলন ছিলনা।</a:t>
            </a:r>
            <a:endParaRPr lang="en-IN" dirty="0"/>
          </a:p>
        </p:txBody>
      </p:sp>
      <p:pic>
        <p:nvPicPr>
          <p:cNvPr id="4098" name="Picture 2" descr="C:\Users\Ankit mazumder\Desktop\pc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6858000" cy="3581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000">
        <p14:vortex dir="r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200400"/>
            <a:ext cx="358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</a:rPr>
              <a:t>স্বাধীনতার পূর্ববর্তী নারীশিক্ষাঃ-</a:t>
            </a:r>
            <a:endParaRPr lang="en-IN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3276600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ব্রিটিশ যুগে নারীশিক্ষার হাল ছিল অত্যন্ত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করুন।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35814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ডেভিড হেয়ার এবং গ্রিণ ওয়াটার বেথুনের প্রচেষ্টায় মেয়েদের জন্য স্কুল গড়ে ওঠে। এরপর নারীশিক্ষার বিস্তারে যিনি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তাঁর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সর্বশক্তি নিয়োগ করেন তিনি হলেন ঈশ্বরচন্দ্র বিদ্যাসাগর।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তাঁর  ঐকান্তিক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চেষ্টায় বাংলাদেশে একের পর এক নারীশিক্ষা প্রতিষ্ঠান গড়ে ওঠে। এই ভাবে পরাধীন ভারতে প্রাচ্য ও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পাশ্চাত্য </a:t>
            </a:r>
            <a:r>
              <a:rPr lang="bn-IN" dirty="0" smtClean="0">
                <a:solidFill>
                  <a:schemeClr val="bg2">
                    <a:lumMod val="50000"/>
                  </a:schemeClr>
                </a:solidFill>
              </a:rPr>
              <a:t>কিছু অসামান্য ব্যক্তিদের মাধ্যমে মেয়েদের শিক্ষার অবস্থার চিত্রটি কিছুটা হলেও ইতিবাচক দিকে পরিবর্তিত হতে শুরু করে।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Ankit mazumder\Desktop\pc\w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"/>
            <a:ext cx="49530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000">
        <p14:shred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স্বাধীনতার পরবর্তী নারীশিক্ষাঃ-</a:t>
            </a:r>
            <a:endParaRPr lang="en-IN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219200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নারীশিক্ষায় রাধাকৃষ্ণণ কমিশন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নারীশিক্ষায় মুদালিয়র কমিশন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নারীশিক্ষায় জাতীয় কমিটি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শ্রীমতি হংস মেহেতা কমিটি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নারীশিক্ষায় ভক্তবৎসলম কমিটি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নারীশিক্ষায় কোঠারি কমিশন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১৯৬৮-এর জাতীয় শিক্ষানীতিতে নারীশিক্ষা</a:t>
            </a: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002060"/>
                </a:solidFill>
              </a:rPr>
              <a:t> ১৯৮৬-এর জাতীয় শিক্ষানীতিতে নারীশিক্ষা</a:t>
            </a:r>
            <a:endParaRPr lang="en-IN" sz="2400" dirty="0">
              <a:solidFill>
                <a:srgbClr val="002060"/>
              </a:solidFill>
            </a:endParaRPr>
          </a:p>
        </p:txBody>
      </p:sp>
      <p:pic>
        <p:nvPicPr>
          <p:cNvPr id="6147" name="Picture 3" descr="C:\Users\Ankit mazumder\Desktop\pc\b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191000"/>
            <a:ext cx="4267200" cy="24695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000">
        <p14:doors dir="vert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8382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0070C0"/>
                </a:solidFill>
              </a:rPr>
              <a:t>নারীশিক্ষার সমস্যাবলীঃ-</a:t>
            </a:r>
            <a:endParaRPr lang="en-IN" sz="36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16002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2800" dirty="0" smtClean="0"/>
              <a:t> </a:t>
            </a:r>
            <a:r>
              <a:rPr lang="bn-IN" sz="2800" dirty="0" smtClean="0"/>
              <a:t>সংকীর্ণ </a:t>
            </a:r>
            <a:r>
              <a:rPr lang="bn-IN" sz="2800" dirty="0" smtClean="0"/>
              <a:t>মানসিকতা</a:t>
            </a:r>
          </a:p>
          <a:p>
            <a:pPr>
              <a:buFont typeface="Wingdings" pitchFamily="2" charset="2"/>
              <a:buChar char="§"/>
            </a:pPr>
            <a:r>
              <a:rPr lang="bn-IN" sz="2800" dirty="0" smtClean="0"/>
              <a:t>নিরাপত্তার অভাব</a:t>
            </a:r>
            <a:endParaRPr lang="en-IN" sz="2800" dirty="0" smtClean="0"/>
          </a:p>
          <a:p>
            <a:pPr>
              <a:buFont typeface="Wingdings" pitchFamily="2" charset="2"/>
              <a:buChar char="§"/>
            </a:pPr>
            <a:r>
              <a:rPr lang="bn-IN" sz="2800" dirty="0" smtClean="0"/>
              <a:t>শিশুশ্রম </a:t>
            </a:r>
          </a:p>
          <a:p>
            <a:pPr>
              <a:buFont typeface="Wingdings" pitchFamily="2" charset="2"/>
              <a:buChar char="§"/>
            </a:pPr>
            <a:r>
              <a:rPr lang="bn-IN" sz="2800" dirty="0" smtClean="0"/>
              <a:t>বাল্যবিবাহ</a:t>
            </a:r>
            <a:endParaRPr lang="en-IN" sz="2800" dirty="0"/>
          </a:p>
        </p:txBody>
      </p:sp>
      <p:pic>
        <p:nvPicPr>
          <p:cNvPr id="7170" name="Picture 2" descr="C:\Users\Ankit mazumder\Desktop\pc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2743200" cy="2286000"/>
          </a:xfrm>
          <a:prstGeom prst="rect">
            <a:avLst/>
          </a:prstGeom>
          <a:noFill/>
        </p:spPr>
      </p:pic>
      <p:pic>
        <p:nvPicPr>
          <p:cNvPr id="7171" name="Picture 3" descr="C:\Users\Ankit mazumder\Desktop\pc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828800"/>
            <a:ext cx="2590800" cy="2362200"/>
          </a:xfrm>
          <a:prstGeom prst="rect">
            <a:avLst/>
          </a:prstGeom>
          <a:noFill/>
        </p:spPr>
      </p:pic>
      <p:pic>
        <p:nvPicPr>
          <p:cNvPr id="7172" name="Picture 4" descr="C:\Users\Ankit mazumder\Desktop\pc\images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267200"/>
            <a:ext cx="3114675" cy="1981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prism isContent="1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4777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</a:rPr>
              <a:t>নারীশিক্ষার সমাধানঃ-</a:t>
            </a:r>
            <a:endParaRPr lang="en-IN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447800"/>
            <a:ext cx="62343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4">
                    <a:lumMod val="50000"/>
                  </a:schemeClr>
                </a:solidFill>
              </a:rPr>
              <a:t> অধিক সংখ্যক বিদ্যালয় স্থাপন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4">
                    <a:lumMod val="50000"/>
                  </a:schemeClr>
                </a:solidFill>
              </a:rPr>
              <a:t> দুপুরে আহারের ব্যবস্থা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4">
                    <a:lumMod val="50000"/>
                  </a:schemeClr>
                </a:solidFill>
              </a:rPr>
              <a:t> শিক্ষিকার সংখ্যা বৃদ্ধি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accent4">
                    <a:lumMod val="50000"/>
                  </a:schemeClr>
                </a:solidFill>
              </a:rPr>
              <a:t> বয়স্ক নিরক্ষর মহিলাদের জন্য শিক্ষার ব্যবস্থা </a:t>
            </a:r>
            <a:endParaRPr lang="en-IN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Ankit mazumder\Desktop\pc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56518"/>
            <a:ext cx="3962400" cy="3072882"/>
          </a:xfrm>
          <a:prstGeom prst="rect">
            <a:avLst/>
          </a:prstGeom>
          <a:noFill/>
        </p:spPr>
      </p:pic>
      <p:pic>
        <p:nvPicPr>
          <p:cNvPr id="8195" name="Picture 3" descr="C:\Users\Ankit mazumder\Desktop\pc\download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05200"/>
            <a:ext cx="4251158" cy="304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000">
        <p14:ripple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3810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 smtClean="0"/>
              <a:t>গ্রন্থসূচীঃ-</a:t>
            </a:r>
            <a:r>
              <a:rPr lang="bn-IN" u="sng" dirty="0" smtClean="0"/>
              <a:t>  </a:t>
            </a:r>
            <a:endParaRPr lang="en-IN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71600"/>
          <a:ext cx="4724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</a:tblGrid>
              <a:tr h="1790700">
                <a:tc>
                  <a:txBody>
                    <a:bodyPr/>
                    <a:lstStyle/>
                    <a:p>
                      <a:r>
                        <a:rPr lang="bn-IN" b="0" dirty="0" smtClean="0">
                          <a:solidFill>
                            <a:schemeClr val="tx1"/>
                          </a:solidFill>
                        </a:rPr>
                        <a:t>শিক্ষার</a:t>
                      </a:r>
                      <a:r>
                        <a:rPr lang="bn-IN" b="0" baseline="0" dirty="0" smtClean="0">
                          <a:solidFill>
                            <a:schemeClr val="tx1"/>
                          </a:solidFill>
                        </a:rPr>
                        <a:t> ইতিহাস ও সাম্প্রতিক ঘটনাপ্রবাহ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b="0" dirty="0" smtClean="0">
                          <a:solidFill>
                            <a:schemeClr val="tx1"/>
                          </a:solidFill>
                        </a:rPr>
                        <a:t>ডঃ</a:t>
                      </a:r>
                      <a:r>
                        <a:rPr lang="bn-IN" b="0" baseline="0" dirty="0" smtClean="0">
                          <a:solidFill>
                            <a:schemeClr val="tx1"/>
                          </a:solidFill>
                        </a:rPr>
                        <a:t> অনিরুদ্ধ চক্রবর্তী ও মহঃ নিজাইরুল ইসলাম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907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ভারতের</a:t>
                      </a:r>
                      <a:r>
                        <a:rPr lang="en-US" baseline="0" dirty="0" smtClean="0"/>
                        <a:t> শিক্ষা ও শিক্ষার ভারতায়ন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সুশীল</a:t>
                      </a:r>
                      <a:r>
                        <a:rPr lang="bn-IN" baseline="0" dirty="0" smtClean="0"/>
                        <a:t> রায় </a:t>
                      </a:r>
                      <a:endParaRPr lang="en-IN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42" name="Picture 2" descr="C:\Users\Ankit mazumder\Desktop\pc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09800"/>
            <a:ext cx="3276600" cy="4191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293</TotalTime>
  <Words>238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Opulent</vt:lpstr>
      <vt:lpstr>Metro</vt:lpstr>
      <vt:lpstr>Foundry</vt:lpstr>
      <vt:lpstr>Trek</vt:lpstr>
      <vt:lpstr>Paper</vt:lpstr>
      <vt:lpstr>Apex</vt:lpstr>
      <vt:lpstr>Median</vt:lpstr>
      <vt:lpstr>Verve</vt:lpstr>
      <vt:lpstr>Slipstream</vt:lpstr>
      <vt:lpstr>নারী শিক্ষার সমস্যা</vt:lpstr>
      <vt:lpstr>সূচীপত্র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ankit majumder</dc:creator>
  <cp:lastModifiedBy>Goutam</cp:lastModifiedBy>
  <cp:revision>65</cp:revision>
  <dcterms:created xsi:type="dcterms:W3CDTF">2006-08-16T00:00:00Z</dcterms:created>
  <dcterms:modified xsi:type="dcterms:W3CDTF">2022-07-21T04:39:13Z</dcterms:modified>
</cp:coreProperties>
</file>