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9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5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0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5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3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2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2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0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7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4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A5DD-DE34-4B1D-9C64-2D9E8E2C402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13FCF-F104-41B4-AE60-5893E86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9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 DR. SARMISHTHA DUTTA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2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REFERENCES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J.C. Aggarwal, Essentials of Educational Psychology</a:t>
            </a:r>
          </a:p>
          <a:p>
            <a:r>
              <a:rPr lang="en-US" dirty="0" err="1" smtClean="0"/>
              <a:t>Saroj</a:t>
            </a:r>
            <a:r>
              <a:rPr lang="en-US" dirty="0" smtClean="0"/>
              <a:t> Chatterjee, Concepts of Education</a:t>
            </a:r>
          </a:p>
          <a:p>
            <a:r>
              <a:rPr lang="en-US" dirty="0" err="1" smtClean="0"/>
              <a:t>Sushil</a:t>
            </a:r>
            <a:r>
              <a:rPr lang="en-US" dirty="0" smtClean="0"/>
              <a:t> Roy, </a:t>
            </a:r>
            <a:r>
              <a:rPr lang="en-US" dirty="0" err="1" smtClean="0"/>
              <a:t>Shiksha</a:t>
            </a:r>
            <a:r>
              <a:rPr lang="en-US" dirty="0" smtClean="0"/>
              <a:t> </a:t>
            </a:r>
            <a:r>
              <a:rPr lang="en-US" dirty="0" err="1" smtClean="0"/>
              <a:t>Monovidya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05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12477" y="3029497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</a:t>
            </a:r>
            <a:endParaRPr lang="en-US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473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Sensation is an inner experience aroused by the respective stimulus through sense organs.</a:t>
            </a:r>
          </a:p>
          <a:p>
            <a:r>
              <a:rPr lang="en-US" dirty="0" smtClean="0"/>
              <a:t>It is the elementary raw material of our knowledge.</a:t>
            </a:r>
          </a:p>
          <a:p>
            <a:r>
              <a:rPr lang="en-US" dirty="0" smtClean="0"/>
              <a:t>It is the simplest form of cognition. </a:t>
            </a:r>
          </a:p>
          <a:p>
            <a:r>
              <a:rPr lang="en-US" dirty="0" smtClean="0"/>
              <a:t>According to Sully : Sensation is a simple psychical phenomenon resulting from the stimulation of the outer end of an afferent nerve, when this is propagated to the brain.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is stimulus? – </a:t>
            </a:r>
            <a:r>
              <a:rPr lang="en-US" dirty="0" smtClean="0"/>
              <a:t>a force of any agent which excites a sense organ or the outer end of a sensory nerve.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3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CHARACTERISTICS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Sensation is the </a:t>
            </a:r>
            <a:r>
              <a:rPr lang="en-US" b="1" dirty="0" smtClean="0"/>
              <a:t>simplest unit of knowledge</a:t>
            </a:r>
            <a:r>
              <a:rPr lang="en-US" dirty="0" smtClean="0"/>
              <a:t>. It supplies the raw materials of knowledge.</a:t>
            </a:r>
          </a:p>
          <a:p>
            <a:r>
              <a:rPr lang="en-US" dirty="0" smtClean="0"/>
              <a:t>It is aroused by the </a:t>
            </a:r>
            <a:r>
              <a:rPr lang="en-US" b="1" dirty="0" smtClean="0"/>
              <a:t>interaction of an external stimulus and the sense organ.</a:t>
            </a:r>
          </a:p>
          <a:p>
            <a:r>
              <a:rPr lang="en-US" dirty="0" smtClean="0"/>
              <a:t>Every sensation implies a </a:t>
            </a:r>
            <a:r>
              <a:rPr lang="en-US" b="1" dirty="0" smtClean="0"/>
              <a:t>not-self as its cause. </a:t>
            </a:r>
          </a:p>
          <a:p>
            <a:r>
              <a:rPr lang="en-US" dirty="0" smtClean="0"/>
              <a:t>Sensation gives us the </a:t>
            </a:r>
            <a:r>
              <a:rPr lang="en-US" b="1" dirty="0" smtClean="0"/>
              <a:t>knowledge of the external world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is a comparatively </a:t>
            </a:r>
            <a:r>
              <a:rPr lang="en-US" b="1" dirty="0" smtClean="0"/>
              <a:t>passive state of the mind</a:t>
            </a:r>
            <a:r>
              <a:rPr lang="en-US" dirty="0" smtClean="0"/>
              <a:t>. We do not create sensation. Sensation is forced upon us.</a:t>
            </a:r>
          </a:p>
          <a:p>
            <a:r>
              <a:rPr lang="en-US" dirty="0" smtClean="0"/>
              <a:t>It is an </a:t>
            </a:r>
            <a:r>
              <a:rPr lang="en-US" b="1" dirty="0" smtClean="0"/>
              <a:t>objective mental state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8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CLASSIFICATION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There are 3 types of sensation-</a:t>
            </a:r>
          </a:p>
          <a:p>
            <a:pPr algn="ctr"/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 Organic sensation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Special sensation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 Muscular or Motor sensation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8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Organic Sensation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These sensations are produced by internal organs</a:t>
            </a:r>
          </a:p>
          <a:p>
            <a:r>
              <a:rPr lang="en-US" dirty="0" smtClean="0"/>
              <a:t>If there is any change or disturbance in the normal activities of the organs situated within the body , the changes when propagated to the brain , through the afferent nerves, we get organic sensation.</a:t>
            </a:r>
          </a:p>
          <a:p>
            <a:r>
              <a:rPr lang="en-US" dirty="0" smtClean="0"/>
              <a:t>Examples: hunger, thirst, fatigue , liveliness .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6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Special Sensation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These sensations come to us through the different sense organs situated on the periphery of the body.</a:t>
            </a:r>
          </a:p>
          <a:p>
            <a:r>
              <a:rPr lang="en-US" dirty="0" smtClean="0"/>
              <a:t>They originate from eyes(visual), ears (auditory), skin (tactual), nose( olfactory) and tongue( gustatory).</a:t>
            </a:r>
          </a:p>
          <a:p>
            <a:r>
              <a:rPr lang="en-US" dirty="0" smtClean="0"/>
              <a:t>Examples: Sensations of </a:t>
            </a:r>
            <a:r>
              <a:rPr lang="en-US" dirty="0" err="1" smtClean="0"/>
              <a:t>colours</a:t>
            </a:r>
            <a:r>
              <a:rPr lang="en-US" dirty="0" smtClean="0"/>
              <a:t>, sounds, tastes, smells, pressures, heat, cold 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6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Muscular or Motor or </a:t>
            </a:r>
            <a:r>
              <a:rPr lang="en-US" sz="4000" b="1" dirty="0" err="1" smtClean="0"/>
              <a:t>Kinaesthetic</a:t>
            </a:r>
            <a:r>
              <a:rPr lang="en-US" sz="4000" b="1" dirty="0" smtClean="0"/>
              <a:t> Sensation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the sensation that we get from the joints and tendons when we move our limbs.</a:t>
            </a:r>
          </a:p>
          <a:p>
            <a:r>
              <a:rPr lang="en-US" dirty="0" smtClean="0"/>
              <a:t>It is produced by changes in the organs of movement viz., muscles, tendons and joints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9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SENSATION IN EDUCATION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Sense organs are the means of the child’s knowledge of the environment</a:t>
            </a:r>
          </a:p>
          <a:p>
            <a:r>
              <a:rPr lang="en-US" dirty="0" smtClean="0"/>
              <a:t>The power of the sense organs of the child can be improved by training.</a:t>
            </a:r>
          </a:p>
          <a:p>
            <a:r>
              <a:rPr lang="en-US" dirty="0" smtClean="0"/>
              <a:t>The child should be presented with the materials involving different types of sensations.</a:t>
            </a:r>
          </a:p>
          <a:p>
            <a:r>
              <a:rPr lang="en-US" b="1" dirty="0" smtClean="0"/>
              <a:t>Sense training </a:t>
            </a:r>
            <a:r>
              <a:rPr lang="en-US" dirty="0" smtClean="0"/>
              <a:t>is necessary for his/her proper adjustment with the physical environment. It is the ground of his mental development.</a:t>
            </a:r>
          </a:p>
          <a:p>
            <a:r>
              <a:rPr lang="en-US" b="1" dirty="0" smtClean="0"/>
              <a:t>Montessori method, kindergarten method , project method, excursions </a:t>
            </a:r>
            <a:r>
              <a:rPr lang="en-US" dirty="0" smtClean="0"/>
              <a:t>are important procedures of sense training.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14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="1" dirty="0" smtClean="0"/>
              <a:t>Montessori</a:t>
            </a:r>
            <a:r>
              <a:rPr lang="en-US" dirty="0" smtClean="0"/>
              <a:t> method, the senses of the child are trained by </a:t>
            </a:r>
            <a:r>
              <a:rPr lang="en-US" b="1" dirty="0" smtClean="0"/>
              <a:t>didactic apparatus.</a:t>
            </a:r>
          </a:p>
          <a:p>
            <a:r>
              <a:rPr lang="en-US" dirty="0" smtClean="0"/>
              <a:t>In the </a:t>
            </a:r>
            <a:r>
              <a:rPr lang="en-US" b="1" dirty="0" smtClean="0"/>
              <a:t>Kindergarten system</a:t>
            </a:r>
            <a:r>
              <a:rPr lang="en-US" dirty="0" smtClean="0"/>
              <a:t>, </a:t>
            </a:r>
            <a:r>
              <a:rPr lang="en-US" b="1" dirty="0" smtClean="0"/>
              <a:t>gifts and occupations, mother play and nursery songs</a:t>
            </a:r>
            <a:r>
              <a:rPr lang="en-US" dirty="0" smtClean="0"/>
              <a:t> are used for sense development.</a:t>
            </a:r>
          </a:p>
          <a:p>
            <a:r>
              <a:rPr lang="en-US" dirty="0" smtClean="0"/>
              <a:t>In the </a:t>
            </a:r>
            <a:r>
              <a:rPr lang="en-US" b="1" dirty="0" smtClean="0"/>
              <a:t>project</a:t>
            </a:r>
            <a:r>
              <a:rPr lang="en-US" dirty="0" smtClean="0"/>
              <a:t> method , emphasis is laid on the principle of </a:t>
            </a:r>
            <a:r>
              <a:rPr lang="en-US" b="1" dirty="0" smtClean="0"/>
              <a:t>learning by doing.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26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511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Wingdings</vt:lpstr>
      <vt:lpstr>Office Theme</vt:lpstr>
      <vt:lpstr>SENSATION</vt:lpstr>
      <vt:lpstr>Concept</vt:lpstr>
      <vt:lpstr>CHARACTERISTICS</vt:lpstr>
      <vt:lpstr>CLASSIFICATION</vt:lpstr>
      <vt:lpstr>Organic Sensation</vt:lpstr>
      <vt:lpstr>Special Sensation</vt:lpstr>
      <vt:lpstr>Muscular or Motor or Kinaesthetic Sensation</vt:lpstr>
      <vt:lpstr>SENSATION IN EDUCATION</vt:lpstr>
      <vt:lpstr>CONT. </vt:lpstr>
      <vt:lpstr>REFERENCES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</dc:title>
  <dc:creator>sumanametya1992@gmail.com</dc:creator>
  <cp:lastModifiedBy>sumanametya1992@gmail.com</cp:lastModifiedBy>
  <cp:revision>17</cp:revision>
  <dcterms:created xsi:type="dcterms:W3CDTF">2022-08-17T08:38:46Z</dcterms:created>
  <dcterms:modified xsi:type="dcterms:W3CDTF">2022-08-17T10:01:04Z</dcterms:modified>
</cp:coreProperties>
</file>