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3" r:id="rId8"/>
    <p:sldId id="261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SIMULATED TEACHING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b="1" dirty="0" smtClean="0"/>
              <a:t>PREPARED BY - SUMANA METYA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843545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REFERENCES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Teacher Education- Principles, Theories and Practices—</a:t>
            </a:r>
            <a:r>
              <a:rPr lang="en-US" b="1" dirty="0" err="1" smtClean="0"/>
              <a:t>Shashi</a:t>
            </a:r>
            <a:r>
              <a:rPr lang="en-US" b="1" dirty="0" smtClean="0"/>
              <a:t> </a:t>
            </a:r>
            <a:r>
              <a:rPr lang="en-US" b="1" dirty="0" err="1" smtClean="0"/>
              <a:t>Prabha</a:t>
            </a:r>
            <a:r>
              <a:rPr lang="en-US" b="1" dirty="0" smtClean="0"/>
              <a:t> Sharma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400780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6102" y="3573372"/>
            <a:ext cx="8911687" cy="128089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THANK YOU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188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MEANING OF SIMULATED TEACHING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It is a training technique used to change the </a:t>
            </a:r>
            <a:r>
              <a:rPr lang="en-US" sz="2000" b="1" dirty="0" err="1" smtClean="0"/>
              <a:t>behaviour</a:t>
            </a:r>
            <a:r>
              <a:rPr lang="en-US" sz="2000" b="1" dirty="0" smtClean="0"/>
              <a:t> of the pupils.</a:t>
            </a:r>
          </a:p>
          <a:p>
            <a:r>
              <a:rPr lang="en-US" sz="2000" b="1" dirty="0" smtClean="0"/>
              <a:t>It is used before the practice of class teaching.</a:t>
            </a:r>
          </a:p>
          <a:p>
            <a:r>
              <a:rPr lang="en-US" sz="2000" b="1" dirty="0" smtClean="0"/>
              <a:t>It is a role-playing technique.</a:t>
            </a:r>
          </a:p>
          <a:p>
            <a:r>
              <a:rPr lang="en-US" sz="2000" b="1" dirty="0" smtClean="0"/>
              <a:t>Desirable </a:t>
            </a:r>
            <a:r>
              <a:rPr lang="en-US" sz="2000" b="1" dirty="0" err="1" smtClean="0"/>
              <a:t>behaviour</a:t>
            </a:r>
            <a:r>
              <a:rPr lang="en-US" sz="2000" b="1" dirty="0" smtClean="0"/>
              <a:t> can be achieved through the role-playing in the artificial situations.</a:t>
            </a:r>
          </a:p>
          <a:p>
            <a:r>
              <a:rPr lang="en-US" sz="2000" b="1" dirty="0" smtClean="0"/>
              <a:t>The teaching skills acquired by this method in the artificial situations may be used while teaching in the real classroom situations.</a:t>
            </a:r>
          </a:p>
        </p:txBody>
      </p:sp>
    </p:spTree>
    <p:extLst>
      <p:ext uri="{BB962C8B-B14F-4D97-AF65-F5344CB8AC3E}">
        <p14:creationId xmlns:p14="http://schemas.microsoft.com/office/powerpoint/2010/main" val="4088192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CHARACTERISTICS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It may be used as a </a:t>
            </a:r>
            <a:r>
              <a:rPr lang="en-US" sz="2400" b="1" dirty="0" smtClean="0"/>
              <a:t>rehearsal </a:t>
            </a:r>
            <a:r>
              <a:rPr lang="en-US" sz="2400" dirty="0" smtClean="0"/>
              <a:t>before starting real classroom teaching.</a:t>
            </a:r>
          </a:p>
          <a:p>
            <a:r>
              <a:rPr lang="en-US" sz="2400" dirty="0" smtClean="0"/>
              <a:t>It facilitates an </a:t>
            </a:r>
            <a:r>
              <a:rPr lang="en-US" sz="2400" b="1" dirty="0" smtClean="0"/>
              <a:t>effective feedback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It is considered </a:t>
            </a:r>
            <a:r>
              <a:rPr lang="en-US" sz="2400" b="1" dirty="0" smtClean="0"/>
              <a:t>very easy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It is </a:t>
            </a:r>
            <a:r>
              <a:rPr lang="en-US" sz="2400" b="1" dirty="0" smtClean="0"/>
              <a:t>effective in </a:t>
            </a:r>
            <a:r>
              <a:rPr lang="en-US" sz="2400" b="1" dirty="0" err="1" smtClean="0"/>
              <a:t>practising</a:t>
            </a:r>
            <a:r>
              <a:rPr lang="en-US" sz="2400" b="1" dirty="0" smtClean="0"/>
              <a:t> the teaching skills </a:t>
            </a:r>
            <a:r>
              <a:rPr lang="en-US" sz="2400" dirty="0" smtClean="0"/>
              <a:t>for the pupil-teachers.</a:t>
            </a:r>
          </a:p>
          <a:p>
            <a:r>
              <a:rPr lang="en-US" sz="2400" dirty="0" smtClean="0"/>
              <a:t>It may be </a:t>
            </a:r>
            <a:r>
              <a:rPr lang="en-US" sz="2400" b="1" dirty="0" smtClean="0"/>
              <a:t>used in the research work.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31986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PROCEDURE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4513" y="1708597"/>
            <a:ext cx="8915400" cy="3777622"/>
          </a:xfrm>
        </p:spPr>
        <p:txBody>
          <a:bodyPr>
            <a:noAutofit/>
          </a:bodyPr>
          <a:lstStyle/>
          <a:p>
            <a:r>
              <a:rPr lang="en-US" sz="2000" b="1" dirty="0"/>
              <a:t>The pupil-teachers play the role of both pupils and teachers. One pupil acts as a teacher and others play the role of pupils in the class.</a:t>
            </a:r>
          </a:p>
          <a:p>
            <a:r>
              <a:rPr lang="en-US" sz="2000" b="1" dirty="0"/>
              <a:t>Small topics are taught whose teaching duration ranges from 10 to 15 minutes.</a:t>
            </a:r>
          </a:p>
          <a:p>
            <a:r>
              <a:rPr lang="en-US" sz="2000" b="1" dirty="0"/>
              <a:t>A discussion on teaching method and teaching tactics takes place after this teaching span. Now the pupil teacher who plays the role of the teacher goes amongst the pupil – teachers and plays the role of a pupil</a:t>
            </a:r>
            <a:r>
              <a:rPr lang="en-US" sz="2000" b="1" dirty="0" smtClean="0"/>
              <a:t>. Some other pupil teacher now acts as a teacher.</a:t>
            </a:r>
          </a:p>
          <a:p>
            <a:r>
              <a:rPr lang="en-US" sz="2000" b="1" dirty="0" smtClean="0"/>
              <a:t>After a </a:t>
            </a:r>
            <a:r>
              <a:rPr lang="en-US" sz="2000" b="1" dirty="0" err="1" smtClean="0"/>
              <a:t>teching</a:t>
            </a:r>
            <a:r>
              <a:rPr lang="en-US" sz="2000" b="1" dirty="0" smtClean="0"/>
              <a:t> task of 10-15 minutes, the discussion functions as a feedback to the pupil-teachers.</a:t>
            </a:r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62248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STEPS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 smtClean="0"/>
              <a:t>Assignment of roles</a:t>
            </a:r>
          </a:p>
          <a:p>
            <a:r>
              <a:rPr lang="en-US" sz="2000" b="1" dirty="0" smtClean="0"/>
              <a:t>Selection and discussion of social skill for practice</a:t>
            </a:r>
          </a:p>
          <a:p>
            <a:r>
              <a:rPr lang="en-US" sz="2000" b="1" dirty="0" smtClean="0"/>
              <a:t>Preparation of work schedule</a:t>
            </a:r>
          </a:p>
          <a:p>
            <a:r>
              <a:rPr lang="en-US" sz="2000" b="1" dirty="0" smtClean="0"/>
              <a:t>Determination of observation technique</a:t>
            </a:r>
          </a:p>
          <a:p>
            <a:r>
              <a:rPr lang="en-US" sz="2000" b="1" dirty="0" err="1" smtClean="0"/>
              <a:t>Organisation</a:t>
            </a:r>
            <a:r>
              <a:rPr lang="en-US" sz="2000" b="1" dirty="0" smtClean="0"/>
              <a:t> of first practice session</a:t>
            </a:r>
          </a:p>
          <a:p>
            <a:r>
              <a:rPr lang="en-US" sz="2000" b="1" dirty="0" smtClean="0"/>
              <a:t>Altering the procedure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78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ADVANTAGES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A relationship between the theory and practice is established.</a:t>
            </a:r>
          </a:p>
          <a:p>
            <a:r>
              <a:rPr lang="en-US" b="1" dirty="0" smtClean="0"/>
              <a:t>Provides an opportunity to the student teachers to study and </a:t>
            </a:r>
            <a:r>
              <a:rPr lang="en-US" b="1" dirty="0" err="1" smtClean="0"/>
              <a:t>analyse</a:t>
            </a:r>
            <a:r>
              <a:rPr lang="en-US" b="1" dirty="0" smtClean="0"/>
              <a:t> critical teaching problems.</a:t>
            </a:r>
          </a:p>
          <a:p>
            <a:r>
              <a:rPr lang="en-US" b="1" dirty="0" smtClean="0"/>
              <a:t>Helps in gaining the advantages of classroom  manners.</a:t>
            </a:r>
          </a:p>
          <a:p>
            <a:r>
              <a:rPr lang="en-US" b="1" dirty="0" smtClean="0"/>
              <a:t>Helps in understanding the </a:t>
            </a:r>
            <a:r>
              <a:rPr lang="en-US" b="1" dirty="0" err="1" smtClean="0"/>
              <a:t>behavioural</a:t>
            </a:r>
            <a:r>
              <a:rPr lang="en-US" b="1" dirty="0" smtClean="0"/>
              <a:t> problems of classroom and in advancing solutions to those problems.</a:t>
            </a:r>
          </a:p>
          <a:p>
            <a:r>
              <a:rPr lang="en-US" b="1" dirty="0" smtClean="0"/>
              <a:t>Provides feedback to the student teachers and provides insight to take a decision about their own teaching activities.</a:t>
            </a:r>
          </a:p>
          <a:p>
            <a:r>
              <a:rPr lang="en-US" b="1" dirty="0" smtClean="0"/>
              <a:t>Provides an opportunity to </a:t>
            </a:r>
            <a:r>
              <a:rPr lang="en-US" b="1" dirty="0" err="1" smtClean="0"/>
              <a:t>rapportise</a:t>
            </a:r>
            <a:r>
              <a:rPr lang="en-US" b="1" dirty="0" smtClean="0"/>
              <a:t>  different types of questions.</a:t>
            </a:r>
          </a:p>
          <a:p>
            <a:r>
              <a:rPr lang="en-US" b="1" dirty="0" smtClean="0"/>
              <a:t>Confidence in teaching is developed to encounter the face to face situation in pupil – teacher.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103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Helps in getting mastery over different social skills and teaching skills relevant to classroom situation.</a:t>
            </a:r>
          </a:p>
          <a:p>
            <a:r>
              <a:rPr lang="en-US" b="1" dirty="0" smtClean="0"/>
              <a:t>Provides an occasion for  trainees to play the role of a teacher, student and supervisor.</a:t>
            </a:r>
          </a:p>
          <a:p>
            <a:r>
              <a:rPr lang="en-US" b="1" dirty="0" smtClean="0"/>
              <a:t>The best replacement of demonstration lesson.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965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It can not be used for the curricula of all the subjects. </a:t>
            </a:r>
          </a:p>
          <a:p>
            <a:r>
              <a:rPr lang="en-US" b="1" dirty="0" smtClean="0"/>
              <a:t>It involves very costly audio-visual aids.</a:t>
            </a:r>
          </a:p>
          <a:p>
            <a:r>
              <a:rPr lang="en-US" b="1" dirty="0" smtClean="0"/>
              <a:t>In the role of an observer, the pupil-teacher may commit mistakes in the recording.</a:t>
            </a:r>
          </a:p>
          <a:p>
            <a:r>
              <a:rPr lang="en-US" b="1" dirty="0" smtClean="0"/>
              <a:t>The concentration of pupils’ mind is necessary in the learning process. It lacks the seriousness of the teachers.</a:t>
            </a:r>
          </a:p>
          <a:p>
            <a:r>
              <a:rPr lang="en-US" b="1" dirty="0" smtClean="0"/>
              <a:t>The pupil-teachers need much preparation. There are few teachers who opt for extra work-load.</a:t>
            </a:r>
          </a:p>
          <a:p>
            <a:r>
              <a:rPr lang="en-US" b="1" dirty="0" smtClean="0"/>
              <a:t>Sometimes the practice of teaching skills such as the skill of asking questions becomes difficult for many pupil – teachers.</a:t>
            </a:r>
          </a:p>
          <a:p>
            <a:r>
              <a:rPr lang="en-US" b="1" dirty="0" smtClean="0"/>
              <a:t>It can not be used in the case of young children.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35460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PRECAUTIONS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Participation of the pupil-teachers of the same subject in the practice session.</a:t>
            </a:r>
          </a:p>
          <a:p>
            <a:r>
              <a:rPr lang="en-US" b="1" dirty="0" smtClean="0"/>
              <a:t>Preparation of micro lesson-plan by the pupil-teachers before starting the practice.</a:t>
            </a:r>
          </a:p>
          <a:p>
            <a:r>
              <a:rPr lang="en-US" b="1" dirty="0" smtClean="0"/>
              <a:t>Giving every pupil-teacher an opportunity of playing the roles of the teacher and the observer.</a:t>
            </a:r>
          </a:p>
          <a:p>
            <a:r>
              <a:rPr lang="en-US" b="1" dirty="0" smtClean="0"/>
              <a:t>Presence of the teacher and the observer is necessary.</a:t>
            </a:r>
          </a:p>
          <a:p>
            <a:r>
              <a:rPr lang="en-US" b="1" dirty="0" smtClean="0"/>
              <a:t>Discussion after the teaching is over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9354151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56</TotalTime>
  <Words>578</Words>
  <Application>Microsoft Office PowerPoint</Application>
  <PresentationFormat>Widescreen</PresentationFormat>
  <Paragraphs>55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Wisp</vt:lpstr>
      <vt:lpstr>SIMULATED TEACHING</vt:lpstr>
      <vt:lpstr>MEANING OF SIMULATED TEACHING</vt:lpstr>
      <vt:lpstr>CHARACTERISTICS</vt:lpstr>
      <vt:lpstr>PROCEDURE</vt:lpstr>
      <vt:lpstr>STEPS</vt:lpstr>
      <vt:lpstr>ADVANTAGES</vt:lpstr>
      <vt:lpstr>Cont.</vt:lpstr>
      <vt:lpstr>LIMITATIONS</vt:lpstr>
      <vt:lpstr>PRECAUTIONS</vt:lpstr>
      <vt:lpstr>REFERENCES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SIMULATED TEACHING</dc:title>
  <dc:creator>sumanametya1992@gmail.com</dc:creator>
  <cp:lastModifiedBy>sumanametya1992@gmail.com</cp:lastModifiedBy>
  <cp:revision>14</cp:revision>
  <dcterms:created xsi:type="dcterms:W3CDTF">2022-08-17T10:04:02Z</dcterms:created>
  <dcterms:modified xsi:type="dcterms:W3CDTF">2022-08-17T11:00:13Z</dcterms:modified>
</cp:coreProperties>
</file>