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heme" Target="theme/theme1.xml" /><Relationship Id="rId5" Type="http://schemas.openxmlformats.org/officeDocument/2006/relationships/slide" Target="slides/slide4.xml" /><Relationship Id="rId10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9/17/2023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11CC0-C63B-DD40-F9D0-C096F44AAB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Inclusive growth</a:t>
            </a:r>
            <a:br>
              <a:rPr lang="en-US" dirty="0"/>
            </a:br>
            <a:br>
              <a:rPr lang="en-US" dirty="0"/>
            </a:br>
            <a:r>
              <a:rPr lang="en-US" dirty="0" err="1"/>
              <a:t>Debashree</a:t>
            </a:r>
            <a:r>
              <a:rPr lang="en-US"/>
              <a:t> Bhattacharya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851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DECBD-64F3-1E99-4432-EBE1EAF046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254968"/>
            <a:ext cx="10131425" cy="3649133"/>
          </a:xfrm>
        </p:spPr>
        <p:txBody>
          <a:bodyPr/>
          <a:lstStyle/>
          <a:p>
            <a:r>
              <a:rPr lang="en-US" dirty="0"/>
              <a:t>Inclusive growth is economic growth that maintains fair distribution of income and wealth with a better standards of living and opportunities for the bulk of population.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723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808BD5-C3EE-C4ED-3178-164EC9189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Goals of inclusive growth </a:t>
            </a:r>
          </a:p>
          <a:p>
            <a:r>
              <a:rPr lang="en-US" dirty="0"/>
              <a:t>Well-being </a:t>
            </a:r>
          </a:p>
          <a:p>
            <a:r>
              <a:rPr lang="en-US" dirty="0"/>
              <a:t>Inclusion </a:t>
            </a:r>
          </a:p>
          <a:p>
            <a:r>
              <a:rPr lang="en-US" dirty="0"/>
              <a:t>Sustainability </a:t>
            </a:r>
          </a:p>
          <a:p>
            <a:r>
              <a:rPr lang="en-US" dirty="0"/>
              <a:t>Equal Opportunity </a:t>
            </a:r>
          </a:p>
        </p:txBody>
      </p:sp>
    </p:spTree>
    <p:extLst>
      <p:ext uri="{BB962C8B-B14F-4D97-AF65-F5344CB8AC3E}">
        <p14:creationId xmlns:p14="http://schemas.microsoft.com/office/powerpoint/2010/main" val="3905179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FC2BF-06D1-F156-CB47-4C162A774F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a strategy of economic growth which gives emphasis on equitable sharing of benefits of growth </a:t>
            </a:r>
          </a:p>
          <a:p>
            <a:r>
              <a:rPr lang="en-US" dirty="0"/>
              <a:t>It grants people to contribute to and benefit from economic growth. </a:t>
            </a:r>
          </a:p>
          <a:p>
            <a:r>
              <a:rPr lang="en-US" dirty="0"/>
              <a:t>All the productive sectors should provide equal opportunities to haves and have </a:t>
            </a:r>
            <a:r>
              <a:rPr lang="en-US" dirty="0" err="1"/>
              <a:t>nots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84715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90FDC-850E-CECC-CABC-0F94F440B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2020148"/>
            <a:ext cx="10131425" cy="45719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8E1CEA3-0F30-7698-80B4-80351776F8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846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7DCAA5-3997-FC1A-0423-BAAE23BBEC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Interrelated Elements of Inclusive Growth </a:t>
            </a:r>
          </a:p>
          <a:p>
            <a:r>
              <a:rPr lang="en-US" dirty="0"/>
              <a:t>Poverty reduction and Increase in opportunities for employment,  both qualitatively and quantitatively. </a:t>
            </a:r>
          </a:p>
          <a:p>
            <a:r>
              <a:rPr lang="en-US" dirty="0"/>
              <a:t>Agricultural development </a:t>
            </a:r>
          </a:p>
          <a:p>
            <a:r>
              <a:rPr lang="en-US" dirty="0"/>
              <a:t>Social sectors development </a:t>
            </a:r>
          </a:p>
          <a:p>
            <a:r>
              <a:rPr lang="en-US" dirty="0"/>
              <a:t>Reduction in regional disparities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388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E3179-25E1-57A1-11F6-3CCA04045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091" y="3462578"/>
            <a:ext cx="10131425" cy="3649133"/>
          </a:xfrm>
        </p:spPr>
        <p:txBody>
          <a:bodyPr/>
          <a:lstStyle/>
          <a:p>
            <a:r>
              <a:rPr lang="en-US" dirty="0"/>
              <a:t>Lack of Inclusive growth leads to unrest in society </a:t>
            </a:r>
          </a:p>
          <a:p>
            <a:r>
              <a:rPr lang="en-US" dirty="0"/>
              <a:t>Inclusive growth promotes equity,  essential for economic growth. </a:t>
            </a:r>
          </a:p>
          <a:p>
            <a:r>
              <a:rPr lang="en-US" dirty="0"/>
              <a:t>Good life and growth would enhance the pace of development </a:t>
            </a:r>
          </a:p>
          <a:p>
            <a:r>
              <a:rPr lang="en-US" dirty="0"/>
              <a:t>Inclusive growth ensures one of the major goals </a:t>
            </a:r>
            <a:r>
              <a:rPr lang="en-US"/>
              <a:t>of sustainable development. </a:t>
            </a:r>
          </a:p>
        </p:txBody>
      </p:sp>
    </p:spTree>
    <p:extLst>
      <p:ext uri="{BB962C8B-B14F-4D97-AF65-F5344CB8AC3E}">
        <p14:creationId xmlns:p14="http://schemas.microsoft.com/office/powerpoint/2010/main" val="36917461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7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Celestial</vt:lpstr>
      <vt:lpstr>Inclusive growth  Debashree Bhattacharya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Inclusive growth</dc:title>
  <dc:creator>debashreebhattacharya33@gmail.com</dc:creator>
  <cp:lastModifiedBy>debashreebhattacharya33@gmail.com</cp:lastModifiedBy>
  <cp:revision>4</cp:revision>
  <dcterms:created xsi:type="dcterms:W3CDTF">2023-09-08T12:50:20Z</dcterms:created>
  <dcterms:modified xsi:type="dcterms:W3CDTF">2023-09-17T16:37:17Z</dcterms:modified>
</cp:coreProperties>
</file>