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6" r:id="rId3"/>
    <p:sldId id="260" r:id="rId4"/>
    <p:sldId id="257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34D77-70AA-447E-8DBC-91FBA5846AC1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EB4D0-2B37-4066-BBC2-B535DE95E0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389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8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3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0242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9399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308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6854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320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39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603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79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2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70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387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34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956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08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F7CED-2442-443F-9639-A85C7A7A15B4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008587-F596-4824-B386-0B4A9FD661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30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3C94-B380-4723-B3BD-67A0BBD36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41881"/>
          </a:xfrm>
        </p:spPr>
        <p:txBody>
          <a:bodyPr/>
          <a:lstStyle/>
          <a:p>
            <a:r>
              <a:rPr lang="en-US" dirty="0"/>
              <a:t>        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           Orthogonal and Unitary matrices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9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2D8D-0F30-44C0-9F75-865D713E5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25017" cy="81296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Definition 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8FDF0-B458-4719-A8B5-C542144B80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3907"/>
            <a:ext cx="9144000" cy="307389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real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n×n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matrix A is said to be orthogonal if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AA</a:t>
            </a:r>
            <a:r>
              <a:rPr lang="en-US" baseline="36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=I</a:t>
            </a:r>
            <a:r>
              <a:rPr lang="en-US" baseline="-1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complex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n×n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matrix A is said to be unitary if AA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=I</a:t>
            </a:r>
            <a:r>
              <a:rPr lang="en-US" baseline="-1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aseline="-1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baseline="-12000" dirty="0"/>
          </a:p>
          <a:p>
            <a:endParaRPr lang="en-US" baseline="-12000" dirty="0"/>
          </a:p>
          <a:p>
            <a:endParaRPr lang="en-US" baseline="-120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4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DCB5-488D-436D-B83F-CC93A884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Examples</a:t>
            </a:r>
            <a:endParaRPr lang="en-IN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3BDB3E-9486-472B-A88B-6044212BDE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/3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2/3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√2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−1/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√2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√2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−4/3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√2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√2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en-US" dirty="0"/>
                  <a:t>s a orthogonal matrix.</a:t>
                </a:r>
              </a:p>
              <a:p>
                <a:endParaRPr lang="en-US" dirty="0"/>
              </a:p>
              <a:p>
                <a:r>
                  <a:rPr lang="en-US" dirty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)/2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)/2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)/2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)/2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is a unitary matrix.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3BDB3E-9486-472B-A88B-6044212BDE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05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8C919-C9F3-4772-858B-C13A1768B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08783"/>
          </a:xfrm>
        </p:spPr>
        <p:txBody>
          <a:bodyPr>
            <a:normAutofit fontScale="90000"/>
          </a:bodyPr>
          <a:lstStyle/>
          <a:p>
            <a:r>
              <a:rPr lang="en-US" dirty="0"/>
              <a:t>Properties of orthogonal matrix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73732-2A1D-4324-9463-FCF288E6C8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04008"/>
            <a:ext cx="9144000" cy="3153792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1.If A be an orthogonal matrix then A</a:t>
            </a:r>
            <a:r>
              <a:rPr lang="en-US" baseline="3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=A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18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2.If A and B be orthogonal matrices of the same order then AB is orthogonal.</a:t>
            </a:r>
          </a:p>
          <a:p>
            <a:pPr algn="just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3.If A be an orthogonal matrix ,then A</a:t>
            </a:r>
            <a:r>
              <a:rPr lang="en-US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is orthogonal.</a:t>
            </a:r>
          </a:p>
        </p:txBody>
      </p:sp>
    </p:spTree>
    <p:extLst>
      <p:ext uri="{BB962C8B-B14F-4D97-AF65-F5344CB8AC3E}">
        <p14:creationId xmlns:p14="http://schemas.microsoft.com/office/powerpoint/2010/main" val="2791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F160-14A3-4E9B-BAB0-398EFF00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Unitary matrix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94972-3920-4553-BD4D-1D339B403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be a unitary matrix then A is non singular and modulus of det A=1</a:t>
            </a:r>
          </a:p>
          <a:p>
            <a:r>
              <a:rPr lang="en-US" dirty="0"/>
              <a:t>If A be a unitary matrix then A</a:t>
            </a:r>
            <a:r>
              <a:rPr lang="en-US" baseline="36000" dirty="0"/>
              <a:t>-1</a:t>
            </a:r>
            <a:r>
              <a:rPr lang="en-US" dirty="0"/>
              <a:t>=A</a:t>
            </a:r>
            <a:r>
              <a:rPr lang="en-US" baseline="30000" dirty="0"/>
              <a:t>0</a:t>
            </a:r>
            <a:endParaRPr lang="en-IN" baseline="30000" dirty="0"/>
          </a:p>
        </p:txBody>
      </p:sp>
    </p:spTree>
    <p:extLst>
      <p:ext uri="{BB962C8B-B14F-4D97-AF65-F5344CB8AC3E}">
        <p14:creationId xmlns:p14="http://schemas.microsoft.com/office/powerpoint/2010/main" val="1685033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010F-45F0-4698-AD57-CADDDA89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Problem</a:t>
            </a:r>
            <a:br>
              <a:rPr lang="en-US" dirty="0">
                <a:solidFill>
                  <a:srgbClr val="0070C0"/>
                </a:solidFill>
              </a:rPr>
            </a:b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A0A83-4E85-4893-B898-61F1E3697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Q.</a:t>
            </a:r>
          </a:p>
          <a:p>
            <a:pPr marL="0" indent="0">
              <a:buNone/>
            </a:pPr>
            <a:r>
              <a:rPr lang="en-US" dirty="0"/>
              <a:t>A and B are real orthogonal matrices of the same order and </a:t>
            </a:r>
            <a:r>
              <a:rPr lang="en-US" dirty="0" err="1"/>
              <a:t>detA</a:t>
            </a:r>
            <a:r>
              <a:rPr lang="en-US" dirty="0"/>
              <a:t> +</a:t>
            </a:r>
            <a:r>
              <a:rPr lang="en-US" dirty="0" err="1"/>
              <a:t>detB</a:t>
            </a:r>
            <a:r>
              <a:rPr lang="en-US" dirty="0"/>
              <a:t>=0.Show that A+B is a singular matrix.</a:t>
            </a:r>
          </a:p>
          <a:p>
            <a:pPr marL="0" indent="0">
              <a:buNone/>
            </a:pPr>
            <a:r>
              <a:rPr lang="en-US" dirty="0"/>
              <a:t>Solution-we have </a:t>
            </a:r>
            <a:r>
              <a:rPr lang="en-US" dirty="0" err="1"/>
              <a:t>detA</a:t>
            </a:r>
            <a:r>
              <a:rPr lang="en-US" dirty="0"/>
              <a:t>=-</a:t>
            </a:r>
            <a:r>
              <a:rPr lang="en-US" dirty="0" err="1"/>
              <a:t>detB</a:t>
            </a:r>
            <a:r>
              <a:rPr lang="en-US" dirty="0"/>
              <a:t>, </a:t>
            </a:r>
            <a:r>
              <a:rPr lang="en-US" dirty="0" err="1"/>
              <a:t>AA</a:t>
            </a:r>
            <a:r>
              <a:rPr lang="en-US" baseline="36000" dirty="0" err="1"/>
              <a:t>t</a:t>
            </a:r>
            <a:r>
              <a:rPr lang="en-US" dirty="0"/>
              <a:t>=I</a:t>
            </a:r>
            <a:r>
              <a:rPr lang="en-US" baseline="-12000" dirty="0"/>
              <a:t>n,</a:t>
            </a:r>
            <a:r>
              <a:rPr lang="en-US" dirty="0"/>
              <a:t> </a:t>
            </a:r>
            <a:r>
              <a:rPr lang="en-US" dirty="0" err="1"/>
              <a:t>BB</a:t>
            </a:r>
            <a:r>
              <a:rPr lang="en-US" baseline="36000" dirty="0" err="1"/>
              <a:t>t</a:t>
            </a:r>
            <a:r>
              <a:rPr lang="en-US" dirty="0"/>
              <a:t>=I</a:t>
            </a:r>
            <a:r>
              <a:rPr lang="en-US" baseline="-12000" dirty="0"/>
              <a:t>n.</a:t>
            </a:r>
          </a:p>
          <a:p>
            <a:pPr marL="0" indent="0">
              <a:buNone/>
            </a:pPr>
            <a:r>
              <a:rPr lang="en-US" dirty="0"/>
              <a:t>det(A+B)=det A(</a:t>
            </a:r>
            <a:r>
              <a:rPr lang="en-US" dirty="0" err="1"/>
              <a:t>I</a:t>
            </a:r>
            <a:r>
              <a:rPr lang="en-US" baseline="-25000" dirty="0" err="1"/>
              <a:t>n</a:t>
            </a:r>
            <a:r>
              <a:rPr lang="en-US" dirty="0" err="1"/>
              <a:t>+A</a:t>
            </a:r>
            <a:r>
              <a:rPr lang="en-US" baseline="30000" dirty="0" err="1"/>
              <a:t>t</a:t>
            </a:r>
            <a:r>
              <a:rPr lang="en-US" dirty="0" err="1"/>
              <a:t>B</a:t>
            </a:r>
            <a:r>
              <a:rPr lang="en-US" dirty="0"/>
              <a:t>)=</a:t>
            </a:r>
            <a:r>
              <a:rPr lang="en-US" dirty="0" err="1"/>
              <a:t>detA</a:t>
            </a:r>
            <a:r>
              <a:rPr lang="en-US" dirty="0"/>
              <a:t>(</a:t>
            </a:r>
            <a:r>
              <a:rPr lang="en-US" dirty="0" err="1"/>
              <a:t>B</a:t>
            </a:r>
            <a:r>
              <a:rPr lang="en-US" baseline="30000" dirty="0" err="1"/>
              <a:t>t</a:t>
            </a:r>
            <a:r>
              <a:rPr lang="en-US" dirty="0" err="1"/>
              <a:t>+A</a:t>
            </a:r>
            <a:r>
              <a:rPr lang="en-US" baseline="30000" dirty="0" err="1"/>
              <a:t>t</a:t>
            </a:r>
            <a:r>
              <a:rPr lang="en-US" dirty="0"/>
              <a:t>)B=-det(A+B)</a:t>
            </a:r>
            <a:r>
              <a:rPr lang="en-US" baseline="30000" dirty="0"/>
              <a:t>t</a:t>
            </a:r>
            <a:r>
              <a:rPr lang="en-US" dirty="0"/>
              <a:t>=-det(A+B)</a:t>
            </a:r>
          </a:p>
          <a:p>
            <a:pPr marL="0" indent="0">
              <a:buNone/>
            </a:pPr>
            <a:r>
              <a:rPr lang="en-US" dirty="0" err="1"/>
              <a:t>i.e</a:t>
            </a:r>
            <a:r>
              <a:rPr lang="en-US" dirty="0"/>
              <a:t> det(A+B)=0</a:t>
            </a:r>
          </a:p>
          <a:p>
            <a:pPr marL="0" indent="0">
              <a:buNone/>
            </a:pPr>
            <a:r>
              <a:rPr lang="en-US" dirty="0"/>
              <a:t>Hence A+B is </a:t>
            </a:r>
            <a:r>
              <a:rPr lang="en-US"/>
              <a:t>singular matrix </a:t>
            </a:r>
            <a:r>
              <a:rPr lang="en-US" baseline="-12000" dirty="0"/>
              <a:t>.</a:t>
            </a:r>
          </a:p>
          <a:p>
            <a:pPr marL="0" indent="0">
              <a:buNone/>
            </a:pPr>
            <a:endParaRPr lang="en-US" baseline="-12000" dirty="0"/>
          </a:p>
          <a:p>
            <a:endParaRPr lang="en-US" baseline="36000" dirty="0"/>
          </a:p>
          <a:p>
            <a:pPr marL="0" indent="0">
              <a:buNone/>
            </a:pPr>
            <a:endParaRPr lang="en-US" baseline="-12000" dirty="0"/>
          </a:p>
          <a:p>
            <a:endParaRPr lang="en-US" baseline="-1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401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67EF-70F2-4FA9-91B4-1DA41C08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77334" y="2974019"/>
            <a:ext cx="8596668" cy="2867488"/>
          </a:xfrm>
        </p:spPr>
        <p:txBody>
          <a:bodyPr/>
          <a:lstStyle/>
          <a:p>
            <a:pPr algn="ctr"/>
            <a:r>
              <a:rPr lang="en-US" sz="4400" dirty="0"/>
              <a:t>Thank</a:t>
            </a:r>
            <a:r>
              <a:rPr lang="en-US" dirty="0"/>
              <a:t>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41285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</TotalTime>
  <Words>234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Trebuchet MS</vt:lpstr>
      <vt:lpstr>Wingdings 3</vt:lpstr>
      <vt:lpstr>Facet</vt:lpstr>
      <vt:lpstr>                     Orthogonal and Unitary matrices</vt:lpstr>
      <vt:lpstr>Definition </vt:lpstr>
      <vt:lpstr>Examples</vt:lpstr>
      <vt:lpstr>Properties of orthogonal matrix</vt:lpstr>
      <vt:lpstr>Properties of Unitary matrix</vt:lpstr>
      <vt:lpstr>Problem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Piyali2351@outlook.com</dc:creator>
  <cp:lastModifiedBy>Piyali2351@outlook.com</cp:lastModifiedBy>
  <cp:revision>12</cp:revision>
  <dcterms:created xsi:type="dcterms:W3CDTF">2023-09-21T04:44:36Z</dcterms:created>
  <dcterms:modified xsi:type="dcterms:W3CDTF">2023-09-28T16:56:52Z</dcterms:modified>
</cp:coreProperties>
</file>