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8" r:id="rId20"/>
    <p:sldId id="280" r:id="rId21"/>
    <p:sldId id="281" r:id="rId22"/>
    <p:sldId id="299" r:id="rId23"/>
    <p:sldId id="282" r:id="rId24"/>
    <p:sldId id="283" r:id="rId25"/>
    <p:sldId id="284" r:id="rId26"/>
    <p:sldId id="285" r:id="rId27"/>
    <p:sldId id="300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01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AF135-09EC-42EF-A084-B1357198FE12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AA92E-954D-451B-8934-242F817C0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A92E-954D-451B-8934-242F817C09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A92E-954D-451B-8934-242F817C09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AA92E-954D-451B-8934-242F817C09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F7E1-E675-4282-AA73-5D90D1F3E29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5367-FAA3-4760-A555-95D101AC5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  BRIEF  SURVEY  OF  VEDIC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3.slideserve.com/5538364/apaurusheyata-of-the-ved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3.slideserve.com/5538364/opinions-of-scholars-on-age-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3.slideserve.com/5538364/division-of-the-vedic-literature-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3" name="Picture 2" descr="https://image3.slideserve.com/5538364/division-of-the-vedic-literature-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3.slideserve.com/5538364/four-vedic-samhitas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mage3.slideserve.com/5538364/rigveda-samhita-natur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mage3.slideserve.com/5538364/rigveda-samhita-importance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image3.slideserve.com/5538364/rigveda-samhita-division-1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age3.slideserve.com/5538364/rigveda-samhita-division-2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age3.slideserve.com/5538364/rigveda-samhita-first-sukt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3.slideserve.com/5538364/ancient-indi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age3.slideserve.com/5538364/some-hymns-of-rigved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age3.slideserve.com/5538364/samaveda-samhita-natur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age3.slideserve.com/5538364/samaveda-samhita-importanc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age3.slideserve.com/5538364/samaveda-samhita-shakhas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age3.slideserve.com/5538364/samaveda-samhita-division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age3.slideserve.com/5538364/yajurveda-samhita-natur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age3.slideserve.com/5538364/yajurveda-samhita-importanc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age3.slideserve.com/5538364/yajurveda-samhita-division-1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3.slideserve.com/5538364/meaning-of-the-ved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3.slideserve.com/5538364/yajurveda-samhita-division-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3.slideserve.com/5538364/yajurveda-samhita-contents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age3.slideserve.com/5538364/atharvaveda-samhita-nature-n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3.slideserve.com/5538364/atharvaveda-samhita-importanc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3.slideserve.com/5538364/atharvaveda-samhita-contents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3.slideserve.com/5538364/some-hymns-of-atharvaved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age3.slideserve.com/5538364/conclusion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age3.slideserve.com/5538364/slide38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3.slideserve.com/5538364/veda-as-shruti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3.slideserve.com/5538364/definitions-of-veda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3.slideserve.com/5538364/importance-of-vedas-1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3.slideserve.com/5538364/importance-of-vedas-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3.slideserve.com/5538364/preservation-of-the-veda-1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3.slideserve.com/5538364/preservation-of-the-veda-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</TotalTime>
  <Words>9</Words>
  <Application>Microsoft Office PowerPoint</Application>
  <PresentationFormat>On-screen Show (4:3)</PresentationFormat>
  <Paragraphs>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A  BRIEF  SURVEY  OF  VEDIC LITERATURE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ARKA</dc:creator>
  <cp:lastModifiedBy>sanghamitra mukherjee</cp:lastModifiedBy>
  <cp:revision>17</cp:revision>
  <dcterms:created xsi:type="dcterms:W3CDTF">2019-09-06T18:42:47Z</dcterms:created>
  <dcterms:modified xsi:type="dcterms:W3CDTF">2023-10-03T22:53:51Z</dcterms:modified>
</cp:coreProperties>
</file>