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docMetadata/LabelInfo.xml" ContentType="application/vnd.ms-office.classificationlabel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2" r:id="rId2"/>
    <p:sldId id="283" r:id="rId3"/>
    <p:sldId id="284" r:id="rId4"/>
    <p:sldId id="285" r:id="rId5"/>
    <p:sldId id="286" r:id="rId6"/>
    <p:sldId id="273" r:id="rId7"/>
    <p:sldId id="259" r:id="rId8"/>
    <p:sldId id="278" r:id="rId9"/>
    <p:sldId id="261" r:id="rId10"/>
    <p:sldId id="262" r:id="rId11"/>
    <p:sldId id="263" r:id="rId12"/>
    <p:sldId id="264" r:id="rId13"/>
    <p:sldId id="279" r:id="rId14"/>
    <p:sldId id="266" r:id="rId15"/>
    <p:sldId id="267" r:id="rId16"/>
    <p:sldId id="268" r:id="rId17"/>
    <p:sldId id="282" r:id="rId18"/>
    <p:sldId id="280" r:id="rId19"/>
    <p:sldId id="281" r:id="rId20"/>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37700"/>
    <a:srgbClr val="D1D8B7"/>
    <a:srgbClr val="A09D79"/>
    <a:srgbClr val="AD5C4D"/>
    <a:srgbClr val="543E35"/>
    <a:srgbClr val="FFF4ED"/>
    <a:srgbClr val="5E6A76"/>
    <a:srgbClr val="000000"/>
    <a:srgbClr val="F8F3F0"/>
    <a:srgbClr val="D7D1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830"/>
  </p:normalViewPr>
  <p:slideViewPr>
    <p:cSldViewPr snapToGrid="0">
      <p:cViewPr varScale="1">
        <p:scale>
          <a:sx n="73" d="100"/>
          <a:sy n="73" d="100"/>
        </p:scale>
        <p:origin x="-624" y="-186"/>
      </p:cViewPr>
      <p:guideLst>
        <p:guide orient="horz" pos="528"/>
        <p:guide orient="horz" pos="1272"/>
        <p:guide orient="horz" pos="2312"/>
        <p:guide orient="horz" pos="1944"/>
        <p:guide orient="horz" pos="2328"/>
        <p:guide pos="3864"/>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92" d="100"/>
          <a:sy n="92" d="100"/>
        </p:scale>
        <p:origin x="364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bar"/>
        <c:grouping val="clustered"/>
        <c:ser>
          <c:idx val="0"/>
          <c:order val="0"/>
          <c:tx>
            <c:strRef>
              <c:f>Sheet1!$B$1</c:f>
              <c:strCache>
                <c:ptCount val="1"/>
                <c:pt idx="0">
                  <c:v>Series 2</c:v>
                </c:pt>
              </c:strCache>
            </c:strRef>
          </c:tx>
          <c:spPr>
            <a:solidFill>
              <a:schemeClr val="accent1"/>
            </a:solidFill>
            <a:ln w="25400" cap="flat" cmpd="sng" algn="ctr">
              <a:solidFill>
                <a:schemeClr val="accent1"/>
              </a:solidFill>
              <a:miter lim="800000"/>
            </a:ln>
            <a:effectLst/>
          </c:spPr>
          <c:cat>
            <c:strRef>
              <c:f>Sheet1!$A$2:$A$5</c:f>
              <c:strCache>
                <c:ptCount val="4"/>
                <c:pt idx="0">
                  <c:v>Q4</c:v>
                </c:pt>
                <c:pt idx="1">
                  <c:v>Q3</c:v>
                </c:pt>
                <c:pt idx="2">
                  <c:v>Q2</c:v>
                </c:pt>
                <c:pt idx="3">
                  <c:v>Q1</c:v>
                </c:pt>
              </c:strCache>
            </c:strRef>
          </c:cat>
          <c:val>
            <c:numRef>
              <c:f>Sheet1!$B$2:$B$5</c:f>
              <c:numCache>
                <c:formatCode>_(* #,##0.0_);_(* \(#,##0.0\);_(* "-"??_);_(@_)</c:formatCode>
                <c:ptCount val="4"/>
                <c:pt idx="0">
                  <c:v>4.5</c:v>
                </c:pt>
                <c:pt idx="1">
                  <c:v>3.5</c:v>
                </c:pt>
                <c:pt idx="2">
                  <c:v>2.5</c:v>
                </c:pt>
                <c:pt idx="3">
                  <c:v>4.3</c:v>
                </c:pt>
              </c:numCache>
            </c:numRef>
          </c:val>
          <c:extLst xmlns:c16r2="http://schemas.microsoft.com/office/drawing/2015/06/chart">
            <c:ext xmlns:c16="http://schemas.microsoft.com/office/drawing/2014/chart" uri="{C3380CC4-5D6E-409C-BE32-E72D297353CC}">
              <c16:uniqueId val="{00000000-054B-4D61-A2AD-F8E10A117BD7}"/>
            </c:ext>
          </c:extLst>
        </c:ser>
        <c:ser>
          <c:idx val="2"/>
          <c:order val="1"/>
          <c:tx>
            <c:strRef>
              <c:f>Sheet1!$C$1</c:f>
              <c:strCache>
                <c:ptCount val="1"/>
                <c:pt idx="0">
                  <c:v>Series 1</c:v>
                </c:pt>
              </c:strCache>
            </c:strRef>
          </c:tx>
          <c:spPr>
            <a:solidFill>
              <a:schemeClr val="accent5"/>
            </a:solidFill>
            <a:ln w="25400" cap="flat" cmpd="sng" algn="ctr">
              <a:solidFill>
                <a:schemeClr val="accent5"/>
              </a:solidFill>
              <a:miter lim="800000"/>
            </a:ln>
            <a:effectLst/>
          </c:spPr>
          <c:cat>
            <c:strRef>
              <c:f>Sheet1!$A$2:$A$5</c:f>
              <c:strCache>
                <c:ptCount val="4"/>
                <c:pt idx="0">
                  <c:v>Q4</c:v>
                </c:pt>
                <c:pt idx="1">
                  <c:v>Q3</c:v>
                </c:pt>
                <c:pt idx="2">
                  <c:v>Q2</c:v>
                </c:pt>
                <c:pt idx="3">
                  <c:v>Q1</c:v>
                </c:pt>
              </c:strCache>
            </c:strRef>
          </c:cat>
          <c:val>
            <c:numRef>
              <c:f>Sheet1!$C$2:$C$5</c:f>
              <c:numCache>
                <c:formatCode>_(* #,##0.0_);_(* \(#,##0.0\);_(* "-"??_);_(@_)</c:formatCode>
                <c:ptCount val="4"/>
                <c:pt idx="0">
                  <c:v>5</c:v>
                </c:pt>
                <c:pt idx="1">
                  <c:v>3</c:v>
                </c:pt>
                <c:pt idx="2">
                  <c:v>2</c:v>
                </c:pt>
                <c:pt idx="3">
                  <c:v>2</c:v>
                </c:pt>
              </c:numCache>
            </c:numRef>
          </c:val>
          <c:extLst xmlns:c16r2="http://schemas.microsoft.com/office/drawing/2015/06/chart">
            <c:ext xmlns:c16="http://schemas.microsoft.com/office/drawing/2014/chart" uri="{C3380CC4-5D6E-409C-BE32-E72D297353CC}">
              <c16:uniqueId val="{00000001-054B-4D61-A2AD-F8E10A117BD7}"/>
            </c:ext>
          </c:extLst>
        </c:ser>
        <c:dLbls/>
        <c:gapWidth val="75"/>
        <c:overlap val="-25"/>
        <c:axId val="72401280"/>
        <c:axId val="72402816"/>
      </c:barChart>
      <c:catAx>
        <c:axId val="7240128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a:solidFill>
                  <a:schemeClr val="tx1"/>
                </a:solidFill>
                <a:latin typeface="Gill Sans Nova" panose="020B0602020104020203" pitchFamily="34" charset="0"/>
                <a:ea typeface="+mn-ea"/>
                <a:cs typeface="+mn-cs"/>
              </a:defRPr>
            </a:pPr>
            <a:endParaRPr lang="en-US"/>
          </a:p>
        </c:txPr>
        <c:crossAx val="72402816"/>
        <c:crosses val="autoZero"/>
        <c:auto val="1"/>
        <c:lblAlgn val="ctr"/>
        <c:lblOffset val="100"/>
      </c:catAx>
      <c:valAx>
        <c:axId val="72402816"/>
        <c:scaling>
          <c:orientation val="minMax"/>
        </c:scaling>
        <c:axPos val="b"/>
        <c:numFmt formatCode="_(* #,##0.0_);_(* \(#,##0.0\);_(* &quot;-&quot;??_);_(@_)" sourceLinked="1"/>
        <c:majorTickMark val="none"/>
        <c:tickLblPos val="nextTo"/>
        <c:spPr>
          <a:noFill/>
          <a:ln w="25400">
            <a:noFill/>
          </a:ln>
          <a:effectLst/>
        </c:spPr>
        <c:txPr>
          <a:bodyPr rot="-60000000" spcFirstLastPara="1" vertOverflow="ellipsis" vert="horz" wrap="square" anchor="ctr" anchorCtr="1"/>
          <a:lstStyle/>
          <a:p>
            <a:pPr>
              <a:defRPr lang="en-GB" sz="1197" b="0" i="0" u="none" strike="noStrike" kern="1200" baseline="0">
                <a:solidFill>
                  <a:schemeClr val="tx1"/>
                </a:solidFill>
                <a:latin typeface="Gill Sans Nova" panose="020B0602020104020203" pitchFamily="34" charset="0"/>
                <a:ea typeface="+mn-ea"/>
                <a:cs typeface="+mn-cs"/>
              </a:defRPr>
            </a:pPr>
            <a:endParaRPr lang="en-US"/>
          </a:p>
        </c:txPr>
        <c:crossAx val="72401280"/>
        <c:crosses val="autoZero"/>
        <c:crossBetween val="between"/>
      </c:valAx>
      <c:spPr>
        <a:noFill/>
        <a:ln>
          <a:noFill/>
        </a:ln>
        <a:effectLst/>
      </c:spPr>
    </c:plotArea>
    <c:legend>
      <c:legendPos val="b"/>
      <c:layout>
        <c:manualLayout>
          <c:xMode val="edge"/>
          <c:yMode val="edge"/>
          <c:x val="4.3518358375396048E-2"/>
          <c:y val="0.9106580060554037"/>
          <c:w val="0.24541970273187533"/>
          <c:h val="8.6062241945497248E-2"/>
        </c:manualLayout>
      </c:layout>
      <c:spPr>
        <a:noFill/>
        <a:ln>
          <a:noFill/>
        </a:ln>
        <a:effectLst/>
      </c:spPr>
      <c:txPr>
        <a:bodyPr rot="0" spcFirstLastPara="1" vertOverflow="ellipsis" vert="horz" wrap="square" anchor="ctr" anchorCtr="1"/>
        <a:lstStyle/>
        <a:p>
          <a:pPr>
            <a:defRPr lang="en-GB" sz="1800" b="0" i="0" u="none" strike="noStrike" kern="1200" baseline="0">
              <a:solidFill>
                <a:schemeClr val="accent5"/>
              </a:solidFill>
              <a:latin typeface="+mn-lt"/>
              <a:ea typeface="+mn-ea"/>
              <a:cs typeface="Gill Sans Light" panose="020B0302020104020203" pitchFamily="34" charset="-79"/>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8/layout/LinedList" loCatId="list" qsTypeId="urn:microsoft.com/office/officeart/2005/8/quickstyle/3d2" qsCatId="3D" csTypeId="urn:microsoft.com/office/officeart/2005/8/colors/accent1_3" csCatId="accent1" phldr="1"/>
      <dgm:spPr/>
      <dgm:t>
        <a:bodyPr rtlCol="0"/>
        <a:lstStyle>
          <a:defPPr>
            <a:defRPr lang="en-GB"/>
          </a:defPPr>
        </a:lstStyle>
        <a:p>
          <a:pPr rtl="0"/>
          <a:endParaRPr lang="en-GB"/>
        </a:p>
      </dgm:t>
    </dgm:pt>
    <dgm:pt modelId="{8FE81FEC-2664-411F-AEB3-065F29F52751}">
      <dgm:prSet custT="1"/>
      <dgm:spPr/>
      <dgm:t>
        <a:bodyPr lIns="182880" tIns="182880" rIns="182880" bIns="182880" rtlCol="0" anchor="ctr"/>
        <a:lstStyle>
          <a:defPPr>
            <a:defRPr lang="en-GB"/>
          </a:defPPr>
        </a:lstStyle>
        <a:p>
          <a:pPr marL="0" rtl="0">
            <a:lnSpc>
              <a:spcPct val="100000"/>
            </a:lnSpc>
            <a:buNone/>
          </a:pPr>
          <a:r>
            <a:rPr lang="en-GB" sz="1800" b="0" i="0" kern="1200">
              <a:solidFill>
                <a:schemeClr val="accent2"/>
              </a:solidFill>
              <a:latin typeface="+mn-lt"/>
              <a:cs typeface="Gill Sans Light" panose="020B0302020104020203" pitchFamily="34" charset="-79"/>
            </a:rPr>
            <a:t>deploy </a:t>
          </a:r>
          <a:r>
            <a:rPr lang="en-GB" sz="1800" b="1" i="0" kern="1200">
              <a:solidFill>
                <a:schemeClr val="accent2"/>
              </a:solidFill>
              <a:latin typeface="Gill Sans Nova" panose="020B0602020104020203" pitchFamily="34" charset="0"/>
              <a:cs typeface="Gill Sans SemiBold" panose="020B0502020104020203" pitchFamily="34" charset="-79"/>
            </a:rPr>
            <a:t>strategic networks with compelling </a:t>
          </a:r>
          <a:r>
            <a:rPr lang="en-GB" sz="1800" b="1" i="0" kern="1200">
              <a:solidFill>
                <a:srgbClr val="AC5B4C"/>
              </a:solidFill>
              <a:latin typeface="Gill Sans Nova" panose="020B0602020104020203" pitchFamily="34" charset="0"/>
              <a:ea typeface="+mn-ea"/>
              <a:cs typeface="Gill Sans SemiBold" panose="020B0502020104020203" pitchFamily="34" charset="-79"/>
            </a:rPr>
            <a:t>e-business needs</a:t>
          </a:r>
        </a:p>
      </dgm:t>
    </dgm:pt>
    <dgm:pt modelId="{BCBC007E-0269-421B-9C41-DE26D5C3A822}" type="parTrans" cxnId="{711E093C-AD42-45A4-8D40-A2D39702062E}">
      <dgm:prSet/>
      <dgm:spPr/>
      <dgm:t>
        <a:bodyPr rtlCol="0"/>
        <a:lstStyle>
          <a:defPPr>
            <a:defRPr lang="en-GB"/>
          </a:defPPr>
        </a:lstStyle>
        <a:p>
          <a:pPr rtl="0"/>
          <a:endParaRPr lang="en-GB"/>
        </a:p>
      </dgm:t>
    </dgm:pt>
    <dgm:pt modelId="{80230EB7-7230-4881-A631-309C07417378}" type="sibTrans" cxnId="{711E093C-AD42-45A4-8D40-A2D39702062E}">
      <dgm:prSet/>
      <dgm:spPr/>
      <dgm:t>
        <a:bodyPr rtlCol="0"/>
        <a:lstStyle>
          <a:defPPr>
            <a:defRPr lang="en-GB"/>
          </a:defPPr>
        </a:lstStyle>
        <a:p>
          <a:pPr rtl="0"/>
          <a:endParaRPr lang="en-GB"/>
        </a:p>
      </dgm:t>
    </dgm:pt>
    <dgm:pt modelId="{73D947E0-108F-4D20-A71E-3CF329F97212}">
      <dgm:prSet phldr="0" custT="1"/>
      <dgm:spPr/>
      <dgm:t>
        <a:bodyPr rtlCol="0" anchor="ctr"/>
        <a:lstStyle>
          <a:defPPr>
            <a:defRPr lang="en-GB"/>
          </a:defPPr>
        </a:lstStyle>
        <a:p>
          <a:pPr marL="0" rtl="0"/>
          <a:r>
            <a:rPr lang="en-GB" sz="2000" b="0" i="0">
              <a:latin typeface="Gill Sans Nova" panose="020B0602020104020203" pitchFamily="34" charset="0"/>
              <a:cs typeface="Gill Sans SemiBold" panose="020B0502020104020203" pitchFamily="34" charset="-79"/>
            </a:rPr>
            <a:t>PLANNING</a:t>
          </a:r>
        </a:p>
      </dgm:t>
    </dgm:pt>
    <dgm:pt modelId="{9D249532-A24D-4D8F-848A-9F42F2E486C9}" type="parTrans" cxnId="{A0077D09-C12C-46D0-8DF7-194B6911362A}">
      <dgm:prSet/>
      <dgm:spPr/>
      <dgm:t>
        <a:bodyPr rtlCol="0"/>
        <a:lstStyle>
          <a:defPPr>
            <a:defRPr lang="en-GB"/>
          </a:defPPr>
        </a:lstStyle>
        <a:p>
          <a:pPr rtl="0"/>
          <a:endParaRPr lang="en-GB"/>
        </a:p>
      </dgm:t>
    </dgm:pt>
    <dgm:pt modelId="{AE813459-65AB-4FA9-B717-330DDA6DFA4E}" type="sibTrans" cxnId="{A0077D09-C12C-46D0-8DF7-194B6911362A}">
      <dgm:prSet/>
      <dgm:spPr/>
      <dgm:t>
        <a:bodyPr rtlCol="0"/>
        <a:lstStyle>
          <a:defPPr>
            <a:defRPr lang="en-GB"/>
          </a:defPPr>
        </a:lstStyle>
        <a:p>
          <a:pPr rtl="0"/>
          <a:endParaRPr lang="en-GB"/>
        </a:p>
      </dgm:t>
    </dgm:pt>
    <dgm:pt modelId="{30A490C8-22B4-4D68-875C-0F0DE2FF864D}">
      <dgm:prSet phldr="0" custT="1"/>
      <dgm:spPr/>
      <dgm:t>
        <a:bodyPr rtlCol="0" anchor="ctr"/>
        <a:lstStyle>
          <a:defPPr>
            <a:defRPr lang="en-GB"/>
          </a:defPPr>
        </a:lstStyle>
        <a:p>
          <a:pPr marL="0" rtl="0">
            <a:lnSpc>
              <a:spcPct val="100000"/>
            </a:lnSpc>
          </a:pPr>
          <a:r>
            <a:rPr lang="en-GB" sz="1800" b="0" i="0">
              <a:solidFill>
                <a:schemeClr val="accent2"/>
              </a:solidFill>
              <a:latin typeface="+mn-lt"/>
              <a:cs typeface="Gill Sans Light" panose="020B0302020104020203" pitchFamily="34" charset="-79"/>
            </a:rPr>
            <a:t>synergise </a:t>
          </a:r>
          <a:r>
            <a:rPr lang="en-GB" sz="1800" b="1" i="0">
              <a:solidFill>
                <a:schemeClr val="accent2"/>
              </a:solidFill>
              <a:latin typeface="Gill Sans Nova" panose="020B0602020104020203" pitchFamily="34" charset="0"/>
              <a:cs typeface="Gill Sans SemiBold" panose="020B0502020104020203" pitchFamily="34" charset="-79"/>
            </a:rPr>
            <a:t>scalable e-commerce</a:t>
          </a:r>
        </a:p>
      </dgm:t>
    </dgm:pt>
    <dgm:pt modelId="{035C64B0-4F0C-4FD1-BD23-B1D4C9887CBE}" type="parTrans" cxnId="{381FE1CC-8184-4745-8EB3-6DE11655998D}">
      <dgm:prSet/>
      <dgm:spPr/>
      <dgm:t>
        <a:bodyPr rtlCol="0"/>
        <a:lstStyle>
          <a:defPPr>
            <a:defRPr lang="en-GB"/>
          </a:defPPr>
        </a:lstStyle>
        <a:p>
          <a:pPr rtl="0"/>
          <a:endParaRPr lang="en-GB"/>
        </a:p>
      </dgm:t>
    </dgm:pt>
    <dgm:pt modelId="{45495DA8-8707-41E3-A12B-FA5766269C44}" type="sibTrans" cxnId="{381FE1CC-8184-4745-8EB3-6DE11655998D}">
      <dgm:prSet/>
      <dgm:spPr/>
      <dgm:t>
        <a:bodyPr rtlCol="0"/>
        <a:lstStyle>
          <a:defPPr>
            <a:defRPr lang="en-GB"/>
          </a:defPPr>
        </a:lstStyle>
        <a:p>
          <a:pPr rtl="0"/>
          <a:endParaRPr lang="en-GB"/>
        </a:p>
      </dgm:t>
    </dgm:pt>
    <dgm:pt modelId="{B1AFA1AF-0FF8-45B3-A6D0-0E255A2F637D}">
      <dgm:prSet phldr="0" custT="1"/>
      <dgm:spPr/>
      <dgm:t>
        <a:bodyPr rtlCol="0" anchor="ctr"/>
        <a:lstStyle>
          <a:defPPr>
            <a:defRPr lang="en-GB"/>
          </a:defPPr>
        </a:lstStyle>
        <a:p>
          <a:pPr marL="0" rtl="0"/>
          <a:r>
            <a:rPr lang="en-GB" sz="2000" b="0" i="0">
              <a:latin typeface="Gill Sans Nova" panose="020B0602020104020203" pitchFamily="34" charset="0"/>
              <a:cs typeface="Gill Sans SemiBold" panose="020B0502020104020203" pitchFamily="34" charset="-79"/>
            </a:rPr>
            <a:t>MARKETING</a:t>
          </a:r>
        </a:p>
      </dgm:t>
    </dgm:pt>
    <dgm:pt modelId="{10C68AF5-481C-45AA-A216-8BBBB04515B9}" type="parTrans" cxnId="{F28D7702-2FC3-49BD-BB13-C989E5EE622A}">
      <dgm:prSet/>
      <dgm:spPr/>
      <dgm:t>
        <a:bodyPr rtlCol="0"/>
        <a:lstStyle>
          <a:defPPr>
            <a:defRPr lang="en-GB"/>
          </a:defPPr>
        </a:lstStyle>
        <a:p>
          <a:pPr rtl="0"/>
          <a:endParaRPr lang="en-GB"/>
        </a:p>
      </dgm:t>
    </dgm:pt>
    <dgm:pt modelId="{88649F7A-400B-4056-965D-C9AC0B3AD942}" type="sibTrans" cxnId="{F28D7702-2FC3-49BD-BB13-C989E5EE622A}">
      <dgm:prSet/>
      <dgm:spPr/>
      <dgm:t>
        <a:bodyPr rtlCol="0"/>
        <a:lstStyle>
          <a:defPPr>
            <a:defRPr lang="en-GB"/>
          </a:defPPr>
        </a:lstStyle>
        <a:p>
          <a:pPr rtl="0"/>
          <a:endParaRPr lang="en-GB"/>
        </a:p>
      </dgm:t>
    </dgm:pt>
    <dgm:pt modelId="{50418D2B-9486-42DE-AFDD-1D31420040FF}">
      <dgm:prSet phldr="0" custT="1"/>
      <dgm:spPr/>
      <dgm:t>
        <a:bodyPr rtlCol="0" anchor="ctr"/>
        <a:lstStyle>
          <a:defPPr>
            <a:defRPr lang="en-GB"/>
          </a:defPPr>
        </a:lstStyle>
        <a:p>
          <a:pPr marL="0" rtl="0">
            <a:lnSpc>
              <a:spcPct val="100000"/>
            </a:lnSpc>
          </a:pPr>
          <a:r>
            <a:rPr lang="en-GB" sz="1800" b="0" i="0">
              <a:solidFill>
                <a:schemeClr val="accent2"/>
              </a:solidFill>
              <a:latin typeface="+mn-lt"/>
              <a:cs typeface="Gill Sans Light" panose="020B0302020104020203" pitchFamily="34" charset="-79"/>
            </a:rPr>
            <a:t>disseminate </a:t>
          </a:r>
          <a:r>
            <a:rPr lang="en-GB" sz="1800" b="1" i="0">
              <a:solidFill>
                <a:schemeClr val="accent2"/>
              </a:solidFill>
              <a:latin typeface="Gill Sans Nova" panose="020B0602020104020203" pitchFamily="34" charset="0"/>
              <a:cs typeface="Gill Sans SemiBold" panose="020B0502020104020203" pitchFamily="34" charset="-79"/>
            </a:rPr>
            <a:t>standardised metrics</a:t>
          </a:r>
        </a:p>
      </dgm:t>
    </dgm:pt>
    <dgm:pt modelId="{D5A17F6B-93F5-442B-938A-0F38C281BE88}" type="parTrans" cxnId="{5A5BA622-5DEB-48B9-88D9-C1DE36C711E5}">
      <dgm:prSet/>
      <dgm:spPr/>
      <dgm:t>
        <a:bodyPr rtlCol="0"/>
        <a:lstStyle>
          <a:defPPr>
            <a:defRPr lang="en-GB"/>
          </a:defPPr>
        </a:lstStyle>
        <a:p>
          <a:pPr rtl="0"/>
          <a:endParaRPr lang="en-GB"/>
        </a:p>
      </dgm:t>
    </dgm:pt>
    <dgm:pt modelId="{1D87A0A5-8024-4710-846B-D5BFAC785107}" type="sibTrans" cxnId="{5A5BA622-5DEB-48B9-88D9-C1DE36C711E5}">
      <dgm:prSet/>
      <dgm:spPr/>
      <dgm:t>
        <a:bodyPr rtlCol="0"/>
        <a:lstStyle>
          <a:defPPr>
            <a:defRPr lang="en-GB"/>
          </a:defPPr>
        </a:lstStyle>
        <a:p>
          <a:pPr rtl="0"/>
          <a:endParaRPr lang="en-GB"/>
        </a:p>
      </dgm:t>
    </dgm:pt>
    <dgm:pt modelId="{E9682B4F-0217-4B50-923E-C104AA24290F}">
      <dgm:prSet phldr="0" custT="1"/>
      <dgm:spPr/>
      <dgm:t>
        <a:bodyPr rtlCol="0" anchor="ctr"/>
        <a:lstStyle>
          <a:defPPr>
            <a:defRPr lang="en-GB"/>
          </a:defPPr>
        </a:lstStyle>
        <a:p>
          <a:pPr marL="0" rtl="0"/>
          <a:r>
            <a:rPr lang="en-GB" sz="2000" b="0" i="0">
              <a:latin typeface="Gill Sans Nova" panose="020B0602020104020203" pitchFamily="34" charset="0"/>
              <a:cs typeface="Gill Sans SemiBold" panose="020B0502020104020203" pitchFamily="34" charset="-79"/>
            </a:rPr>
            <a:t>DESIGN</a:t>
          </a:r>
        </a:p>
      </dgm:t>
    </dgm:pt>
    <dgm:pt modelId="{E0F6C4AF-9BBB-4698-91D7-F9AE3EACBD5D}" type="parTrans" cxnId="{6C23D0C9-74B2-4C8B-AB2F-A03B3B0EBE56}">
      <dgm:prSet/>
      <dgm:spPr/>
      <dgm:t>
        <a:bodyPr rtlCol="0"/>
        <a:lstStyle>
          <a:defPPr>
            <a:defRPr lang="en-GB"/>
          </a:defPPr>
        </a:lstStyle>
        <a:p>
          <a:pPr rtl="0"/>
          <a:endParaRPr lang="en-GB"/>
        </a:p>
      </dgm:t>
    </dgm:pt>
    <dgm:pt modelId="{B8632E42-D7EB-4C31-877E-6F1B2801851A}" type="sibTrans" cxnId="{6C23D0C9-74B2-4C8B-AB2F-A03B3B0EBE56}">
      <dgm:prSet/>
      <dgm:spPr/>
      <dgm:t>
        <a:bodyPr rtlCol="0"/>
        <a:lstStyle>
          <a:defPPr>
            <a:defRPr lang="en-GB"/>
          </a:defPPr>
        </a:lstStyle>
        <a:p>
          <a:pPr rtl="0"/>
          <a:endParaRPr lang="en-GB"/>
        </a:p>
      </dgm:t>
    </dgm:pt>
    <dgm:pt modelId="{0EC0C300-11E4-45CF-8418-973585107209}">
      <dgm:prSet phldr="0" custT="1"/>
      <dgm:spPr/>
      <dgm:t>
        <a:bodyPr rtlCol="0" anchor="ctr"/>
        <a:lstStyle>
          <a:defPPr>
            <a:defRPr lang="en-GB"/>
          </a:defPPr>
        </a:lstStyle>
        <a:p>
          <a:pPr marL="0" rtl="0">
            <a:lnSpc>
              <a:spcPct val="100000"/>
            </a:lnSpc>
          </a:pPr>
          <a:r>
            <a:rPr lang="en-GB" sz="1800" b="0" i="0">
              <a:solidFill>
                <a:schemeClr val="accent2"/>
              </a:solidFill>
              <a:latin typeface="+mn-lt"/>
              <a:cs typeface="Gill Sans Light" panose="020B0302020104020203" pitchFamily="34" charset="-79"/>
            </a:rPr>
            <a:t>coordinate </a:t>
          </a:r>
          <a:r>
            <a:rPr lang="en-GB" sz="1800" b="1" i="0">
              <a:solidFill>
                <a:schemeClr val="accent2"/>
              </a:solidFill>
              <a:latin typeface="Gill Sans Nova" panose="020B0602020104020203" pitchFamily="34" charset="0"/>
              <a:cs typeface="Gill Sans SemiBold" panose="020B0502020104020203" pitchFamily="34" charset="-79"/>
            </a:rPr>
            <a:t>e-business applications</a:t>
          </a:r>
        </a:p>
      </dgm:t>
    </dgm:pt>
    <dgm:pt modelId="{1E4DD98E-100E-46B7-B24A-408BBF69E9FA}" type="parTrans" cxnId="{51563A4F-C0EB-47D6-B5BC-47A4E599AD4B}">
      <dgm:prSet/>
      <dgm:spPr/>
      <dgm:t>
        <a:bodyPr rtlCol="0"/>
        <a:lstStyle>
          <a:defPPr>
            <a:defRPr lang="en-GB"/>
          </a:defPPr>
        </a:lstStyle>
        <a:p>
          <a:pPr rtl="0"/>
          <a:endParaRPr lang="en-GB"/>
        </a:p>
      </dgm:t>
    </dgm:pt>
    <dgm:pt modelId="{90FAB5D1-62B3-4FF6-A07D-EE607F529C32}" type="sibTrans" cxnId="{51563A4F-C0EB-47D6-B5BC-47A4E599AD4B}">
      <dgm:prSet/>
      <dgm:spPr/>
      <dgm:t>
        <a:bodyPr rtlCol="0"/>
        <a:lstStyle>
          <a:defPPr>
            <a:defRPr lang="en-GB"/>
          </a:defPPr>
        </a:lstStyle>
        <a:p>
          <a:pPr rtl="0"/>
          <a:endParaRPr lang="en-GB"/>
        </a:p>
      </dgm:t>
    </dgm:pt>
    <dgm:pt modelId="{FEB4A941-E9FA-4A86-A673-85FF34B35F20}">
      <dgm:prSet phldr="0" custT="1"/>
      <dgm:spPr/>
      <dgm:t>
        <a:bodyPr rtlCol="0" anchor="ctr"/>
        <a:lstStyle>
          <a:defPPr>
            <a:defRPr lang="en-GB"/>
          </a:defPPr>
        </a:lstStyle>
        <a:p>
          <a:pPr marL="0" rtl="0">
            <a:lnSpc>
              <a:spcPct val="100000"/>
            </a:lnSpc>
          </a:pPr>
          <a:r>
            <a:rPr lang="en-GB" sz="1800" b="0" i="0">
              <a:solidFill>
                <a:schemeClr val="accent2"/>
              </a:solidFill>
              <a:latin typeface="+mn-lt"/>
              <a:cs typeface="Gill Sans Light" panose="020B0302020104020203" pitchFamily="34" charset="-79"/>
            </a:rPr>
            <a:t>foster holistically </a:t>
          </a:r>
          <a:r>
            <a:rPr lang="en-GB" sz="1800" b="1" i="0">
              <a:solidFill>
                <a:schemeClr val="accent2"/>
              </a:solidFill>
              <a:latin typeface="Gill Sans Nova" panose="020B0602020104020203" pitchFamily="34" charset="0"/>
              <a:cs typeface="Gill Sans SemiBold" panose="020B0502020104020203" pitchFamily="34" charset="-79"/>
            </a:rPr>
            <a:t>superior methodologies</a:t>
          </a:r>
        </a:p>
      </dgm:t>
    </dgm:pt>
    <dgm:pt modelId="{39522508-BC4E-4DD5-A744-AFEFFE36DB74}" type="parTrans" cxnId="{F942F56C-9025-4AA1-9B36-C5AE0A93B0F5}">
      <dgm:prSet/>
      <dgm:spPr/>
      <dgm:t>
        <a:bodyPr rtlCol="0"/>
        <a:lstStyle>
          <a:defPPr>
            <a:defRPr lang="en-GB"/>
          </a:defPPr>
        </a:lstStyle>
        <a:p>
          <a:pPr rtl="0"/>
          <a:endParaRPr lang="en-GB"/>
        </a:p>
      </dgm:t>
    </dgm:pt>
    <dgm:pt modelId="{97624CC8-6315-4683-B26C-C30D552DA5A6}" type="sibTrans" cxnId="{F942F56C-9025-4AA1-9B36-C5AE0A93B0F5}">
      <dgm:prSet/>
      <dgm:spPr/>
      <dgm:t>
        <a:bodyPr rtlCol="0"/>
        <a:lstStyle>
          <a:defPPr>
            <a:defRPr lang="en-GB"/>
          </a:defPPr>
        </a:lstStyle>
        <a:p>
          <a:pPr rtl="0"/>
          <a:endParaRPr lang="en-GB"/>
        </a:p>
      </dgm:t>
    </dgm:pt>
    <dgm:pt modelId="{A2322D3A-7AC2-4C5C-9D7E-EAB2313D47D4}">
      <dgm:prSet phldr="0" custT="1"/>
      <dgm:spPr/>
      <dgm:t>
        <a:bodyPr rtlCol="0" anchor="ctr"/>
        <a:lstStyle>
          <a:defPPr>
            <a:defRPr lang="en-GB"/>
          </a:defPPr>
        </a:lstStyle>
        <a:p>
          <a:pPr marL="0" rtl="0"/>
          <a:r>
            <a:rPr lang="en-GB" sz="2000" b="0" i="0">
              <a:latin typeface="Gill Sans Nova" panose="020B0602020104020203" pitchFamily="34" charset="0"/>
              <a:cs typeface="Gill Sans SemiBold" panose="020B0502020104020203" pitchFamily="34" charset="-79"/>
            </a:rPr>
            <a:t>LAUNCH</a:t>
          </a:r>
        </a:p>
      </dgm:t>
    </dgm:pt>
    <dgm:pt modelId="{4A8C15D4-B36F-4764-B4FF-F2AF790D3E17}" type="parTrans" cxnId="{179FAFCF-F878-464E-A8A6-1185EFA0E380}">
      <dgm:prSet/>
      <dgm:spPr/>
      <dgm:t>
        <a:bodyPr rtlCol="0"/>
        <a:lstStyle>
          <a:defPPr>
            <a:defRPr lang="en-GB"/>
          </a:defPPr>
        </a:lstStyle>
        <a:p>
          <a:pPr rtl="0"/>
          <a:endParaRPr lang="en-GB"/>
        </a:p>
      </dgm:t>
    </dgm:pt>
    <dgm:pt modelId="{84DE1C3A-3FC7-4DB3-88ED-33F65A71557A}" type="sibTrans" cxnId="{179FAFCF-F878-464E-A8A6-1185EFA0E380}">
      <dgm:prSet/>
      <dgm:spPr/>
      <dgm:t>
        <a:bodyPr rtlCol="0"/>
        <a:lstStyle>
          <a:defPPr>
            <a:defRPr lang="en-GB"/>
          </a:defPPr>
        </a:lstStyle>
        <a:p>
          <a:pPr rtl="0"/>
          <a:endParaRPr lang="en-GB"/>
        </a:p>
      </dgm:t>
    </dgm:pt>
    <dgm:pt modelId="{4F85505A-81B6-4FDA-A144-900B71DAD946}">
      <dgm:prSet phldr="0" custT="1"/>
      <dgm:spPr/>
      <dgm:t>
        <a:bodyPr rtlCol="0" anchor="ctr"/>
        <a:lstStyle>
          <a:defPPr>
            <a:defRPr lang="en-GB"/>
          </a:defPPr>
        </a:lstStyle>
        <a:p>
          <a:pPr marL="0" rtl="0"/>
          <a:r>
            <a:rPr lang="en-GB" sz="2000" b="0" i="0">
              <a:latin typeface="Gill Sans Nova" panose="020B0602020104020203" pitchFamily="34" charset="0"/>
              <a:cs typeface="Gill Sans SemiBold" panose="020B0502020104020203" pitchFamily="34" charset="-79"/>
            </a:rPr>
            <a:t>STRATEGY</a:t>
          </a:r>
        </a:p>
      </dgm:t>
    </dgm:pt>
    <dgm:pt modelId="{D9A96E25-7BBE-4DDD-8DDE-B4970D4340A8}" type="parTrans" cxnId="{2D633B56-E147-4EFC-B9EE-6C0413F329B0}">
      <dgm:prSet/>
      <dgm:spPr/>
      <dgm:t>
        <a:bodyPr rtlCol="0"/>
        <a:lstStyle>
          <a:defPPr>
            <a:defRPr lang="en-GB"/>
          </a:defPPr>
        </a:lstStyle>
        <a:p>
          <a:pPr rtl="0"/>
          <a:endParaRPr lang="en-GB"/>
        </a:p>
      </dgm:t>
    </dgm:pt>
    <dgm:pt modelId="{68F74A88-49DC-44B1-BC0D-220A7B97601C}" type="sibTrans" cxnId="{2D633B56-E147-4EFC-B9EE-6C0413F329B0}">
      <dgm:prSet/>
      <dgm:spPr/>
      <dgm:t>
        <a:bodyPr rtlCol="0"/>
        <a:lstStyle>
          <a:defPPr>
            <a:defRPr lang="en-GB"/>
          </a:defPPr>
        </a:lstStyle>
        <a:p>
          <a:pPr rtl="0"/>
          <a:endParaRPr lang="en-GB"/>
        </a:p>
      </dgm:t>
    </dgm:pt>
    <dgm:pt modelId="{6564C5E9-1595-624A-93AF-6AD41D06A4F7}" type="pres">
      <dgm:prSet presAssocID="{0DD8915E-DC14-41D6-9BB5-F49E1C265163}" presName="vert0" presStyleCnt="0">
        <dgm:presLayoutVars>
          <dgm:dir/>
          <dgm:animOne val="branch"/>
          <dgm:animLvl val="lvl"/>
        </dgm:presLayoutVars>
      </dgm:prSet>
      <dgm:spPr/>
      <dgm:t>
        <a:bodyPr/>
        <a:lstStyle/>
        <a:p>
          <a:endParaRPr lang="en-IN"/>
        </a:p>
      </dgm:t>
    </dgm:pt>
    <dgm:pt modelId="{CFCA7698-FAF1-9341-A1FC-ED13A8E7C585}" type="pres">
      <dgm:prSet presAssocID="{73D947E0-108F-4D20-A71E-3CF329F97212}" presName="thickLine" presStyleLbl="alignNode1" presStyleIdx="0" presStyleCnt="5"/>
      <dgm:spPr/>
    </dgm:pt>
    <dgm:pt modelId="{73B53ECD-88F7-D549-B120-6C2932F2D11A}" type="pres">
      <dgm:prSet presAssocID="{73D947E0-108F-4D20-A71E-3CF329F97212}" presName="horz1" presStyleCnt="0"/>
      <dgm:spPr/>
    </dgm:pt>
    <dgm:pt modelId="{16779ABC-4458-134D-8407-3B550EE07267}" type="pres">
      <dgm:prSet presAssocID="{73D947E0-108F-4D20-A71E-3CF329F97212}" presName="tx1" presStyleLbl="revTx" presStyleIdx="0" presStyleCnt="10"/>
      <dgm:spPr/>
      <dgm:t>
        <a:bodyPr/>
        <a:lstStyle/>
        <a:p>
          <a:endParaRPr lang="en-IN"/>
        </a:p>
      </dgm:t>
    </dgm:pt>
    <dgm:pt modelId="{CAE07029-F81D-A44F-9347-F3E3A6E31F74}" type="pres">
      <dgm:prSet presAssocID="{73D947E0-108F-4D20-A71E-3CF329F97212}" presName="vert1" presStyleCnt="0"/>
      <dgm:spPr/>
    </dgm:pt>
    <dgm:pt modelId="{5A9BB2A1-D458-5443-B445-41D2960F03F2}" type="pres">
      <dgm:prSet presAssocID="{30A490C8-22B4-4D68-875C-0F0DE2FF864D}" presName="vertSpace2a" presStyleCnt="0"/>
      <dgm:spPr/>
    </dgm:pt>
    <dgm:pt modelId="{D7B8E40A-DB15-184E-8163-CFBBECDBFC1D}" type="pres">
      <dgm:prSet presAssocID="{30A490C8-22B4-4D68-875C-0F0DE2FF864D}" presName="horz2" presStyleCnt="0"/>
      <dgm:spPr/>
    </dgm:pt>
    <dgm:pt modelId="{59832A42-FD52-4B4A-92FB-6B1C497CBF3C}" type="pres">
      <dgm:prSet presAssocID="{30A490C8-22B4-4D68-875C-0F0DE2FF864D}" presName="horzSpace2" presStyleCnt="0"/>
      <dgm:spPr/>
    </dgm:pt>
    <dgm:pt modelId="{4B7883FE-9BF1-834B-9E55-433D1207CAF9}" type="pres">
      <dgm:prSet presAssocID="{30A490C8-22B4-4D68-875C-0F0DE2FF864D}" presName="tx2" presStyleLbl="revTx" presStyleIdx="1" presStyleCnt="10"/>
      <dgm:spPr/>
      <dgm:t>
        <a:bodyPr/>
        <a:lstStyle/>
        <a:p>
          <a:endParaRPr lang="en-IN"/>
        </a:p>
      </dgm:t>
    </dgm:pt>
    <dgm:pt modelId="{0CBE5C3F-806F-B144-AE1F-FC9577B85A0B}" type="pres">
      <dgm:prSet presAssocID="{30A490C8-22B4-4D68-875C-0F0DE2FF864D}" presName="vert2" presStyleCnt="0"/>
      <dgm:spPr/>
    </dgm:pt>
    <dgm:pt modelId="{F855322D-A55D-8B49-879F-C673DBB2B4C9}" type="pres">
      <dgm:prSet presAssocID="{30A490C8-22B4-4D68-875C-0F0DE2FF864D}" presName="thinLine2b" presStyleLbl="callout" presStyleIdx="0" presStyleCnt="5"/>
      <dgm:spPr/>
    </dgm:pt>
    <dgm:pt modelId="{C673FE58-57C7-E240-8F76-83FFAD340DC5}" type="pres">
      <dgm:prSet presAssocID="{30A490C8-22B4-4D68-875C-0F0DE2FF864D}" presName="vertSpace2b" presStyleCnt="0"/>
      <dgm:spPr/>
    </dgm:pt>
    <dgm:pt modelId="{DD445911-31B5-374B-964F-E521B7F4A98B}" type="pres">
      <dgm:prSet presAssocID="{B1AFA1AF-0FF8-45B3-A6D0-0E255A2F637D}" presName="thickLine" presStyleLbl="alignNode1" presStyleIdx="1" presStyleCnt="5"/>
      <dgm:spPr/>
    </dgm:pt>
    <dgm:pt modelId="{2D373430-1C80-8F46-ABC4-CBE10AB29E21}" type="pres">
      <dgm:prSet presAssocID="{B1AFA1AF-0FF8-45B3-A6D0-0E255A2F637D}" presName="horz1" presStyleCnt="0"/>
      <dgm:spPr/>
    </dgm:pt>
    <dgm:pt modelId="{57741AD6-DFD2-814C-A051-E841CC65A4EA}" type="pres">
      <dgm:prSet presAssocID="{B1AFA1AF-0FF8-45B3-A6D0-0E255A2F637D}" presName="tx1" presStyleLbl="revTx" presStyleIdx="2" presStyleCnt="10"/>
      <dgm:spPr/>
      <dgm:t>
        <a:bodyPr/>
        <a:lstStyle/>
        <a:p>
          <a:endParaRPr lang="en-IN"/>
        </a:p>
      </dgm:t>
    </dgm:pt>
    <dgm:pt modelId="{BAE20A88-DF00-8949-A8B2-0E344D388E90}" type="pres">
      <dgm:prSet presAssocID="{B1AFA1AF-0FF8-45B3-A6D0-0E255A2F637D}" presName="vert1" presStyleCnt="0"/>
      <dgm:spPr/>
    </dgm:pt>
    <dgm:pt modelId="{FFD3D6B1-6613-9A41-97D0-43A8EBCE5EAD}" type="pres">
      <dgm:prSet presAssocID="{50418D2B-9486-42DE-AFDD-1D31420040FF}" presName="vertSpace2a" presStyleCnt="0"/>
      <dgm:spPr/>
    </dgm:pt>
    <dgm:pt modelId="{A95899B2-8F62-204F-B53E-8872741B3D8A}" type="pres">
      <dgm:prSet presAssocID="{50418D2B-9486-42DE-AFDD-1D31420040FF}" presName="horz2" presStyleCnt="0"/>
      <dgm:spPr/>
    </dgm:pt>
    <dgm:pt modelId="{6C1C9676-3658-6D4F-92CD-97954CEC2777}" type="pres">
      <dgm:prSet presAssocID="{50418D2B-9486-42DE-AFDD-1D31420040FF}" presName="horzSpace2" presStyleCnt="0"/>
      <dgm:spPr/>
    </dgm:pt>
    <dgm:pt modelId="{040275F6-8CD8-B443-8E15-E2EA8C115BE0}" type="pres">
      <dgm:prSet presAssocID="{50418D2B-9486-42DE-AFDD-1D31420040FF}" presName="tx2" presStyleLbl="revTx" presStyleIdx="3" presStyleCnt="10"/>
      <dgm:spPr/>
      <dgm:t>
        <a:bodyPr/>
        <a:lstStyle/>
        <a:p>
          <a:endParaRPr lang="en-IN"/>
        </a:p>
      </dgm:t>
    </dgm:pt>
    <dgm:pt modelId="{D9398154-13A0-B94E-B51B-C707B5F9C02E}" type="pres">
      <dgm:prSet presAssocID="{50418D2B-9486-42DE-AFDD-1D31420040FF}" presName="vert2" presStyleCnt="0"/>
      <dgm:spPr/>
    </dgm:pt>
    <dgm:pt modelId="{1103FC42-5419-864B-A44F-32D393A0563C}" type="pres">
      <dgm:prSet presAssocID="{50418D2B-9486-42DE-AFDD-1D31420040FF}" presName="thinLine2b" presStyleLbl="callout" presStyleIdx="1" presStyleCnt="5"/>
      <dgm:spPr/>
    </dgm:pt>
    <dgm:pt modelId="{3380EF9C-3F0E-624D-89C2-20B7B097FB92}" type="pres">
      <dgm:prSet presAssocID="{50418D2B-9486-42DE-AFDD-1D31420040FF}" presName="vertSpace2b" presStyleCnt="0"/>
      <dgm:spPr/>
    </dgm:pt>
    <dgm:pt modelId="{04EDAAE1-E9CA-2F45-BA18-8E6050569C72}" type="pres">
      <dgm:prSet presAssocID="{E9682B4F-0217-4B50-923E-C104AA24290F}" presName="thickLine" presStyleLbl="alignNode1" presStyleIdx="2" presStyleCnt="5"/>
      <dgm:spPr/>
    </dgm:pt>
    <dgm:pt modelId="{C9E76191-5F12-BF45-AE9C-6FAE2221EFF8}" type="pres">
      <dgm:prSet presAssocID="{E9682B4F-0217-4B50-923E-C104AA24290F}" presName="horz1" presStyleCnt="0"/>
      <dgm:spPr/>
    </dgm:pt>
    <dgm:pt modelId="{12C6F6CB-CEC3-A749-930B-00502DB5A1B0}" type="pres">
      <dgm:prSet presAssocID="{E9682B4F-0217-4B50-923E-C104AA24290F}" presName="tx1" presStyleLbl="revTx" presStyleIdx="4" presStyleCnt="10"/>
      <dgm:spPr/>
      <dgm:t>
        <a:bodyPr/>
        <a:lstStyle/>
        <a:p>
          <a:endParaRPr lang="en-IN"/>
        </a:p>
      </dgm:t>
    </dgm:pt>
    <dgm:pt modelId="{52E4ABEF-FAC6-8548-9F4D-4E473158A2BE}" type="pres">
      <dgm:prSet presAssocID="{E9682B4F-0217-4B50-923E-C104AA24290F}" presName="vert1" presStyleCnt="0"/>
      <dgm:spPr/>
    </dgm:pt>
    <dgm:pt modelId="{B0D3DAFD-9D46-1543-B3B5-D71843B5B4DB}" type="pres">
      <dgm:prSet presAssocID="{0EC0C300-11E4-45CF-8418-973585107209}" presName="vertSpace2a" presStyleCnt="0"/>
      <dgm:spPr/>
    </dgm:pt>
    <dgm:pt modelId="{4C9CCEC2-ABF3-194E-B533-02A4276A931F}" type="pres">
      <dgm:prSet presAssocID="{0EC0C300-11E4-45CF-8418-973585107209}" presName="horz2" presStyleCnt="0"/>
      <dgm:spPr/>
    </dgm:pt>
    <dgm:pt modelId="{AAE7011B-BADF-3944-9735-AFBCAC4F810D}" type="pres">
      <dgm:prSet presAssocID="{0EC0C300-11E4-45CF-8418-973585107209}" presName="horzSpace2" presStyleCnt="0"/>
      <dgm:spPr/>
    </dgm:pt>
    <dgm:pt modelId="{DAF6D365-7021-E74E-8AD3-AB3AC6A0D057}" type="pres">
      <dgm:prSet presAssocID="{0EC0C300-11E4-45CF-8418-973585107209}" presName="tx2" presStyleLbl="revTx" presStyleIdx="5" presStyleCnt="10"/>
      <dgm:spPr/>
      <dgm:t>
        <a:bodyPr/>
        <a:lstStyle/>
        <a:p>
          <a:endParaRPr lang="en-IN"/>
        </a:p>
      </dgm:t>
    </dgm:pt>
    <dgm:pt modelId="{EC170AFD-CC2D-3946-BDA9-5D66425E90C2}" type="pres">
      <dgm:prSet presAssocID="{0EC0C300-11E4-45CF-8418-973585107209}" presName="vert2" presStyleCnt="0"/>
      <dgm:spPr/>
    </dgm:pt>
    <dgm:pt modelId="{9071E8DC-DDBE-CD4E-9B99-FF7E5F21CEFF}" type="pres">
      <dgm:prSet presAssocID="{0EC0C300-11E4-45CF-8418-973585107209}" presName="thinLine2b" presStyleLbl="callout" presStyleIdx="2" presStyleCnt="5"/>
      <dgm:spPr/>
    </dgm:pt>
    <dgm:pt modelId="{60ED89A1-904B-E446-B340-02B3D3D2D4CF}" type="pres">
      <dgm:prSet presAssocID="{0EC0C300-11E4-45CF-8418-973585107209}" presName="vertSpace2b" presStyleCnt="0"/>
      <dgm:spPr/>
    </dgm:pt>
    <dgm:pt modelId="{C60B052C-8895-B64E-8F55-A22B06C26711}" type="pres">
      <dgm:prSet presAssocID="{4F85505A-81B6-4FDA-A144-900B71DAD946}" presName="thickLine" presStyleLbl="alignNode1" presStyleIdx="3" presStyleCnt="5"/>
      <dgm:spPr/>
    </dgm:pt>
    <dgm:pt modelId="{6824B304-8D35-7546-835D-37EF75EF130E}" type="pres">
      <dgm:prSet presAssocID="{4F85505A-81B6-4FDA-A144-900B71DAD946}" presName="horz1" presStyleCnt="0"/>
      <dgm:spPr/>
    </dgm:pt>
    <dgm:pt modelId="{C9B957BF-3762-C444-A889-9188DFC903DF}" type="pres">
      <dgm:prSet presAssocID="{4F85505A-81B6-4FDA-A144-900B71DAD946}" presName="tx1" presStyleLbl="revTx" presStyleIdx="6" presStyleCnt="10"/>
      <dgm:spPr/>
      <dgm:t>
        <a:bodyPr/>
        <a:lstStyle/>
        <a:p>
          <a:endParaRPr lang="en-IN"/>
        </a:p>
      </dgm:t>
    </dgm:pt>
    <dgm:pt modelId="{D251ECF4-3488-2542-8086-F83F675146E2}" type="pres">
      <dgm:prSet presAssocID="{4F85505A-81B6-4FDA-A144-900B71DAD946}" presName="vert1" presStyleCnt="0"/>
      <dgm:spPr/>
    </dgm:pt>
    <dgm:pt modelId="{53DFB678-703B-1646-A2C9-814631074136}" type="pres">
      <dgm:prSet presAssocID="{FEB4A941-E9FA-4A86-A673-85FF34B35F20}" presName="vertSpace2a" presStyleCnt="0"/>
      <dgm:spPr/>
    </dgm:pt>
    <dgm:pt modelId="{C9124C8C-8A51-3E49-8F20-C1A448FD817F}" type="pres">
      <dgm:prSet presAssocID="{FEB4A941-E9FA-4A86-A673-85FF34B35F20}" presName="horz2" presStyleCnt="0"/>
      <dgm:spPr/>
    </dgm:pt>
    <dgm:pt modelId="{5B977E52-1DC2-D846-AA85-F463E40EE7D6}" type="pres">
      <dgm:prSet presAssocID="{FEB4A941-E9FA-4A86-A673-85FF34B35F20}" presName="horzSpace2" presStyleCnt="0"/>
      <dgm:spPr/>
    </dgm:pt>
    <dgm:pt modelId="{B09F43E3-E283-364B-BDDC-AEA3B436FB56}" type="pres">
      <dgm:prSet presAssocID="{FEB4A941-E9FA-4A86-A673-85FF34B35F20}" presName="tx2" presStyleLbl="revTx" presStyleIdx="7" presStyleCnt="10"/>
      <dgm:spPr/>
      <dgm:t>
        <a:bodyPr/>
        <a:lstStyle/>
        <a:p>
          <a:endParaRPr lang="en-IN"/>
        </a:p>
      </dgm:t>
    </dgm:pt>
    <dgm:pt modelId="{78FAB02E-902A-0246-8841-E18990A6BDCD}" type="pres">
      <dgm:prSet presAssocID="{FEB4A941-E9FA-4A86-A673-85FF34B35F20}" presName="vert2" presStyleCnt="0"/>
      <dgm:spPr/>
    </dgm:pt>
    <dgm:pt modelId="{2A380769-BA5B-F344-93A6-E05188F7C102}" type="pres">
      <dgm:prSet presAssocID="{FEB4A941-E9FA-4A86-A673-85FF34B35F20}" presName="thinLine2b" presStyleLbl="callout" presStyleIdx="3" presStyleCnt="5"/>
      <dgm:spPr/>
    </dgm:pt>
    <dgm:pt modelId="{1666CBCE-44EA-144B-B2DC-553B1D1FA875}" type="pres">
      <dgm:prSet presAssocID="{FEB4A941-E9FA-4A86-A673-85FF34B35F20}" presName="vertSpace2b" presStyleCnt="0"/>
      <dgm:spPr/>
    </dgm:pt>
    <dgm:pt modelId="{43609A61-BA80-5948-B85C-CB38B2D0E047}" type="pres">
      <dgm:prSet presAssocID="{A2322D3A-7AC2-4C5C-9D7E-EAB2313D47D4}" presName="thickLine" presStyleLbl="alignNode1" presStyleIdx="4" presStyleCnt="5"/>
      <dgm:spPr/>
    </dgm:pt>
    <dgm:pt modelId="{755CA152-7A11-B547-85AC-95C6503B0509}" type="pres">
      <dgm:prSet presAssocID="{A2322D3A-7AC2-4C5C-9D7E-EAB2313D47D4}" presName="horz1" presStyleCnt="0"/>
      <dgm:spPr/>
    </dgm:pt>
    <dgm:pt modelId="{6FFE689B-A07F-6149-B2E3-6757BAD42DB9}" type="pres">
      <dgm:prSet presAssocID="{A2322D3A-7AC2-4C5C-9D7E-EAB2313D47D4}" presName="tx1" presStyleLbl="revTx" presStyleIdx="8" presStyleCnt="10"/>
      <dgm:spPr/>
      <dgm:t>
        <a:bodyPr/>
        <a:lstStyle/>
        <a:p>
          <a:endParaRPr lang="en-IN"/>
        </a:p>
      </dgm:t>
    </dgm:pt>
    <dgm:pt modelId="{C5F03895-AABE-2543-93DF-22AEB1203220}" type="pres">
      <dgm:prSet presAssocID="{A2322D3A-7AC2-4C5C-9D7E-EAB2313D47D4}" presName="vert1" presStyleCnt="0"/>
      <dgm:spPr/>
    </dgm:pt>
    <dgm:pt modelId="{1B4605F0-5552-F241-97AF-C59A6A8D8608}" type="pres">
      <dgm:prSet presAssocID="{8FE81FEC-2664-411F-AEB3-065F29F52751}" presName="vertSpace2a" presStyleCnt="0"/>
      <dgm:spPr/>
    </dgm:pt>
    <dgm:pt modelId="{B3892077-82DE-2B46-B97B-882D9BAC3AA6}" type="pres">
      <dgm:prSet presAssocID="{8FE81FEC-2664-411F-AEB3-065F29F52751}" presName="horz2" presStyleCnt="0"/>
      <dgm:spPr/>
    </dgm:pt>
    <dgm:pt modelId="{D85BDADF-3D02-C949-8AD1-025541606F09}" type="pres">
      <dgm:prSet presAssocID="{8FE81FEC-2664-411F-AEB3-065F29F52751}" presName="horzSpace2" presStyleCnt="0"/>
      <dgm:spPr/>
    </dgm:pt>
    <dgm:pt modelId="{FBD01AEA-A8F9-FE4D-9602-487EAF61F09B}" type="pres">
      <dgm:prSet presAssocID="{8FE81FEC-2664-411F-AEB3-065F29F52751}" presName="tx2" presStyleLbl="revTx" presStyleIdx="9" presStyleCnt="10" custScaleX="98198" custLinFactNeighborX="-1478" custLinFactNeighborY="3011"/>
      <dgm:spPr/>
      <dgm:t>
        <a:bodyPr/>
        <a:lstStyle/>
        <a:p>
          <a:endParaRPr lang="en-IN"/>
        </a:p>
      </dgm:t>
    </dgm:pt>
    <dgm:pt modelId="{1DA1CE23-8C39-3D4F-A89C-4024EB35CFC1}" type="pres">
      <dgm:prSet presAssocID="{8FE81FEC-2664-411F-AEB3-065F29F52751}" presName="vert2" presStyleCnt="0"/>
      <dgm:spPr/>
    </dgm:pt>
    <dgm:pt modelId="{098E18BB-B50B-7944-A588-57FAEF8C3BE4}" type="pres">
      <dgm:prSet presAssocID="{8FE81FEC-2664-411F-AEB3-065F29F52751}" presName="thinLine2b" presStyleLbl="callout" presStyleIdx="4" presStyleCnt="5"/>
      <dgm:spPr/>
    </dgm:pt>
    <dgm:pt modelId="{DB6E8C3B-99BF-2D4B-BAB0-99514E5BFDCA}" type="pres">
      <dgm:prSet presAssocID="{8FE81FEC-2664-411F-AEB3-065F29F52751}" presName="vertSpace2b" presStyleCnt="0"/>
      <dgm:spPr/>
    </dgm:pt>
  </dgm:ptLst>
  <dgm:cxnLst>
    <dgm:cxn modelId="{F28D7702-2FC3-49BD-BB13-C989E5EE622A}" srcId="{0DD8915E-DC14-41D6-9BB5-F49E1C265163}" destId="{B1AFA1AF-0FF8-45B3-A6D0-0E255A2F637D}" srcOrd="1" destOrd="0" parTransId="{10C68AF5-481C-45AA-A216-8BBBB04515B9}" sibTransId="{88649F7A-400B-4056-965D-C9AC0B3AD942}"/>
    <dgm:cxn modelId="{179FAFCF-F878-464E-A8A6-1185EFA0E380}" srcId="{0DD8915E-DC14-41D6-9BB5-F49E1C265163}" destId="{A2322D3A-7AC2-4C5C-9D7E-EAB2313D47D4}" srcOrd="4" destOrd="0" parTransId="{4A8C15D4-B36F-4764-B4FF-F2AF790D3E17}" sibTransId="{84DE1C3A-3FC7-4DB3-88ED-33F65A71557A}"/>
    <dgm:cxn modelId="{DF2DE63F-500F-5842-AC4E-C1EC03F88395}" type="presOf" srcId="{A2322D3A-7AC2-4C5C-9D7E-EAB2313D47D4}" destId="{6FFE689B-A07F-6149-B2E3-6757BAD42DB9}" srcOrd="0" destOrd="0" presId="urn:microsoft.com/office/officeart/2008/layout/LinedList"/>
    <dgm:cxn modelId="{5A5BA622-5DEB-48B9-88D9-C1DE36C711E5}" srcId="{B1AFA1AF-0FF8-45B3-A6D0-0E255A2F637D}" destId="{50418D2B-9486-42DE-AFDD-1D31420040FF}" srcOrd="0" destOrd="0" parTransId="{D5A17F6B-93F5-442B-938A-0F38C281BE88}" sibTransId="{1D87A0A5-8024-4710-846B-D5BFAC785107}"/>
    <dgm:cxn modelId="{DB1D962D-409E-D840-8C70-0D3A99E96A69}" type="presOf" srcId="{E9682B4F-0217-4B50-923E-C104AA24290F}" destId="{12C6F6CB-CEC3-A749-930B-00502DB5A1B0}" srcOrd="0" destOrd="0" presId="urn:microsoft.com/office/officeart/2008/layout/LinedList"/>
    <dgm:cxn modelId="{6C23D0C9-74B2-4C8B-AB2F-A03B3B0EBE56}" srcId="{0DD8915E-DC14-41D6-9BB5-F49E1C265163}" destId="{E9682B4F-0217-4B50-923E-C104AA24290F}" srcOrd="2" destOrd="0" parTransId="{E0F6C4AF-9BBB-4698-91D7-F9AE3EACBD5D}" sibTransId="{B8632E42-D7EB-4C31-877E-6F1B2801851A}"/>
    <dgm:cxn modelId="{3F5D38A5-AF8F-B44D-AEB3-C86078AC4A7E}" type="presOf" srcId="{4F85505A-81B6-4FDA-A144-900B71DAD946}" destId="{C9B957BF-3762-C444-A889-9188DFC903DF}" srcOrd="0" destOrd="0" presId="urn:microsoft.com/office/officeart/2008/layout/LinedList"/>
    <dgm:cxn modelId="{381FE1CC-8184-4745-8EB3-6DE11655998D}" srcId="{73D947E0-108F-4D20-A71E-3CF329F97212}" destId="{30A490C8-22B4-4D68-875C-0F0DE2FF864D}" srcOrd="0" destOrd="0" parTransId="{035C64B0-4F0C-4FD1-BD23-B1D4C9887CBE}" sibTransId="{45495DA8-8707-41E3-A12B-FA5766269C44}"/>
    <dgm:cxn modelId="{B9992E53-656B-E848-AF8E-65823B9AD34E}" type="presOf" srcId="{0DD8915E-DC14-41D6-9BB5-F49E1C265163}" destId="{6564C5E9-1595-624A-93AF-6AD41D06A4F7}" srcOrd="0" destOrd="0" presId="urn:microsoft.com/office/officeart/2008/layout/LinedList"/>
    <dgm:cxn modelId="{DB88A911-C9AB-4245-8A20-5A06108094AF}" type="presOf" srcId="{B1AFA1AF-0FF8-45B3-A6D0-0E255A2F637D}" destId="{57741AD6-DFD2-814C-A051-E841CC65A4EA}" srcOrd="0" destOrd="0" presId="urn:microsoft.com/office/officeart/2008/layout/LinedList"/>
    <dgm:cxn modelId="{24FD07F8-A7B8-6241-8064-11664CC65CE1}" type="presOf" srcId="{73D947E0-108F-4D20-A71E-3CF329F97212}" destId="{16779ABC-4458-134D-8407-3B550EE07267}" srcOrd="0" destOrd="0" presId="urn:microsoft.com/office/officeart/2008/layout/LinedList"/>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151D13B9-4602-AE4A-A285-285AEA258666}" type="presOf" srcId="{30A490C8-22B4-4D68-875C-0F0DE2FF864D}" destId="{4B7883FE-9BF1-834B-9E55-433D1207CAF9}" srcOrd="0" destOrd="0" presId="urn:microsoft.com/office/officeart/2008/layout/LinedList"/>
    <dgm:cxn modelId="{4D650CE9-A7A6-9546-889D-728D9A26FF98}" type="presOf" srcId="{8FE81FEC-2664-411F-AEB3-065F29F52751}" destId="{FBD01AEA-A8F9-FE4D-9602-487EAF61F09B}" srcOrd="0" destOrd="0" presId="urn:microsoft.com/office/officeart/2008/layout/LinedList"/>
    <dgm:cxn modelId="{F942F56C-9025-4AA1-9B36-C5AE0A93B0F5}" srcId="{4F85505A-81B6-4FDA-A144-900B71DAD946}" destId="{FEB4A941-E9FA-4A86-A673-85FF34B35F20}" srcOrd="0" destOrd="0" parTransId="{39522508-BC4E-4DD5-A744-AFEFFE36DB74}" sibTransId="{97624CC8-6315-4683-B26C-C30D552DA5A6}"/>
    <dgm:cxn modelId="{E1D3D9B5-E888-2A48-989F-530AD91CD6D9}" type="presOf" srcId="{FEB4A941-E9FA-4A86-A673-85FF34B35F20}" destId="{B09F43E3-E283-364B-BDDC-AEA3B436FB56}" srcOrd="0" destOrd="0" presId="urn:microsoft.com/office/officeart/2008/layout/LinedList"/>
    <dgm:cxn modelId="{A0077D09-C12C-46D0-8DF7-194B6911362A}" srcId="{0DD8915E-DC14-41D6-9BB5-F49E1C265163}" destId="{73D947E0-108F-4D20-A71E-3CF329F97212}" srcOrd="0" destOrd="0" parTransId="{9D249532-A24D-4D8F-848A-9F42F2E486C9}" sibTransId="{AE813459-65AB-4FA9-B717-330DDA6DFA4E}"/>
    <dgm:cxn modelId="{D012C86A-5FCF-F74E-A1E4-DA1AAC68B769}" type="presOf" srcId="{50418D2B-9486-42DE-AFDD-1D31420040FF}" destId="{040275F6-8CD8-B443-8E15-E2EA8C115BE0}" srcOrd="0" destOrd="0" presId="urn:microsoft.com/office/officeart/2008/layout/LinedList"/>
    <dgm:cxn modelId="{864E7292-9A7E-3F43-81DD-D653DF53DEF3}" type="presOf" srcId="{0EC0C300-11E4-45CF-8418-973585107209}" destId="{DAF6D365-7021-E74E-8AD3-AB3AC6A0D057}" srcOrd="0" destOrd="0" presId="urn:microsoft.com/office/officeart/2008/layout/LinedList"/>
    <dgm:cxn modelId="{711E093C-AD42-45A4-8D40-A2D39702062E}" srcId="{A2322D3A-7AC2-4C5C-9D7E-EAB2313D47D4}" destId="{8FE81FEC-2664-411F-AEB3-065F29F52751}" srcOrd="0" destOrd="0" parTransId="{BCBC007E-0269-421B-9C41-DE26D5C3A822}" sibTransId="{80230EB7-7230-4881-A631-309C07417378}"/>
    <dgm:cxn modelId="{AFE9FC3A-D3FF-CA44-9605-4703DA53A4C2}" type="presParOf" srcId="{6564C5E9-1595-624A-93AF-6AD41D06A4F7}" destId="{CFCA7698-FAF1-9341-A1FC-ED13A8E7C585}" srcOrd="0" destOrd="0" presId="urn:microsoft.com/office/officeart/2008/layout/LinedList"/>
    <dgm:cxn modelId="{EB08E1B8-074C-A546-B1B8-3153F413A947}" type="presParOf" srcId="{6564C5E9-1595-624A-93AF-6AD41D06A4F7}" destId="{73B53ECD-88F7-D549-B120-6C2932F2D11A}" srcOrd="1" destOrd="0" presId="urn:microsoft.com/office/officeart/2008/layout/LinedList"/>
    <dgm:cxn modelId="{1B53D0A1-66D8-134B-8AF2-80B1E3806E98}" type="presParOf" srcId="{73B53ECD-88F7-D549-B120-6C2932F2D11A}" destId="{16779ABC-4458-134D-8407-3B550EE07267}" srcOrd="0" destOrd="0" presId="urn:microsoft.com/office/officeart/2008/layout/LinedList"/>
    <dgm:cxn modelId="{1A46E30E-242E-1540-8649-777E95C5E910}" type="presParOf" srcId="{73B53ECD-88F7-D549-B120-6C2932F2D11A}" destId="{CAE07029-F81D-A44F-9347-F3E3A6E31F74}" srcOrd="1" destOrd="0" presId="urn:microsoft.com/office/officeart/2008/layout/LinedList"/>
    <dgm:cxn modelId="{0AF080A1-E7F5-D446-9052-7D8C86784D60}" type="presParOf" srcId="{CAE07029-F81D-A44F-9347-F3E3A6E31F74}" destId="{5A9BB2A1-D458-5443-B445-41D2960F03F2}" srcOrd="0" destOrd="0" presId="urn:microsoft.com/office/officeart/2008/layout/LinedList"/>
    <dgm:cxn modelId="{5F4C5453-C466-2B4D-B675-3231308CA30E}" type="presParOf" srcId="{CAE07029-F81D-A44F-9347-F3E3A6E31F74}" destId="{D7B8E40A-DB15-184E-8163-CFBBECDBFC1D}" srcOrd="1" destOrd="0" presId="urn:microsoft.com/office/officeart/2008/layout/LinedList"/>
    <dgm:cxn modelId="{0732A2C9-16FC-034F-A91F-8267830F6866}" type="presParOf" srcId="{D7B8E40A-DB15-184E-8163-CFBBECDBFC1D}" destId="{59832A42-FD52-4B4A-92FB-6B1C497CBF3C}" srcOrd="0" destOrd="0" presId="urn:microsoft.com/office/officeart/2008/layout/LinedList"/>
    <dgm:cxn modelId="{5CB90678-FEDD-7B4C-85C5-E74FFAC3A6D5}" type="presParOf" srcId="{D7B8E40A-DB15-184E-8163-CFBBECDBFC1D}" destId="{4B7883FE-9BF1-834B-9E55-433D1207CAF9}" srcOrd="1" destOrd="0" presId="urn:microsoft.com/office/officeart/2008/layout/LinedList"/>
    <dgm:cxn modelId="{D41FA6A6-5400-9848-8819-FB97F59FFCED}" type="presParOf" srcId="{D7B8E40A-DB15-184E-8163-CFBBECDBFC1D}" destId="{0CBE5C3F-806F-B144-AE1F-FC9577B85A0B}" srcOrd="2" destOrd="0" presId="urn:microsoft.com/office/officeart/2008/layout/LinedList"/>
    <dgm:cxn modelId="{DD71C1D8-1043-5D4C-8AF5-FC83DCADAF26}" type="presParOf" srcId="{CAE07029-F81D-A44F-9347-F3E3A6E31F74}" destId="{F855322D-A55D-8B49-879F-C673DBB2B4C9}" srcOrd="2" destOrd="0" presId="urn:microsoft.com/office/officeart/2008/layout/LinedList"/>
    <dgm:cxn modelId="{6E9B0D8B-3CAE-244A-8A0F-D830FD2A0D04}" type="presParOf" srcId="{CAE07029-F81D-A44F-9347-F3E3A6E31F74}" destId="{C673FE58-57C7-E240-8F76-83FFAD340DC5}" srcOrd="3" destOrd="0" presId="urn:microsoft.com/office/officeart/2008/layout/LinedList"/>
    <dgm:cxn modelId="{4756F502-58A1-F94B-920C-2DBBEEAA4DEA}" type="presParOf" srcId="{6564C5E9-1595-624A-93AF-6AD41D06A4F7}" destId="{DD445911-31B5-374B-964F-E521B7F4A98B}" srcOrd="2" destOrd="0" presId="urn:microsoft.com/office/officeart/2008/layout/LinedList"/>
    <dgm:cxn modelId="{9F80C39F-2660-5140-922B-91B27E6D4697}" type="presParOf" srcId="{6564C5E9-1595-624A-93AF-6AD41D06A4F7}" destId="{2D373430-1C80-8F46-ABC4-CBE10AB29E21}" srcOrd="3" destOrd="0" presId="urn:microsoft.com/office/officeart/2008/layout/LinedList"/>
    <dgm:cxn modelId="{92EB25AD-569A-6A4D-A26B-6CDFE99B6EDD}" type="presParOf" srcId="{2D373430-1C80-8F46-ABC4-CBE10AB29E21}" destId="{57741AD6-DFD2-814C-A051-E841CC65A4EA}" srcOrd="0" destOrd="0" presId="urn:microsoft.com/office/officeart/2008/layout/LinedList"/>
    <dgm:cxn modelId="{6D72D2D3-E663-854F-9534-F50F1A2D112F}" type="presParOf" srcId="{2D373430-1C80-8F46-ABC4-CBE10AB29E21}" destId="{BAE20A88-DF00-8949-A8B2-0E344D388E90}" srcOrd="1" destOrd="0" presId="urn:microsoft.com/office/officeart/2008/layout/LinedList"/>
    <dgm:cxn modelId="{76CA08A2-B1A8-D84F-A1D6-D18A937678EA}" type="presParOf" srcId="{BAE20A88-DF00-8949-A8B2-0E344D388E90}" destId="{FFD3D6B1-6613-9A41-97D0-43A8EBCE5EAD}" srcOrd="0" destOrd="0" presId="urn:microsoft.com/office/officeart/2008/layout/LinedList"/>
    <dgm:cxn modelId="{D3976E80-191E-2A47-8A23-312C10E64BE5}" type="presParOf" srcId="{BAE20A88-DF00-8949-A8B2-0E344D388E90}" destId="{A95899B2-8F62-204F-B53E-8872741B3D8A}" srcOrd="1" destOrd="0" presId="urn:microsoft.com/office/officeart/2008/layout/LinedList"/>
    <dgm:cxn modelId="{5164E1C6-4BB0-1849-BD77-C9B7AA21D82B}" type="presParOf" srcId="{A95899B2-8F62-204F-B53E-8872741B3D8A}" destId="{6C1C9676-3658-6D4F-92CD-97954CEC2777}" srcOrd="0" destOrd="0" presId="urn:microsoft.com/office/officeart/2008/layout/LinedList"/>
    <dgm:cxn modelId="{3FC4A5DA-F6DE-374E-AEAD-681CEC40E66A}" type="presParOf" srcId="{A95899B2-8F62-204F-B53E-8872741B3D8A}" destId="{040275F6-8CD8-B443-8E15-E2EA8C115BE0}" srcOrd="1" destOrd="0" presId="urn:microsoft.com/office/officeart/2008/layout/LinedList"/>
    <dgm:cxn modelId="{EBEECA50-8981-8340-B29B-B350D88E1D99}" type="presParOf" srcId="{A95899B2-8F62-204F-B53E-8872741B3D8A}" destId="{D9398154-13A0-B94E-B51B-C707B5F9C02E}" srcOrd="2" destOrd="0" presId="urn:microsoft.com/office/officeart/2008/layout/LinedList"/>
    <dgm:cxn modelId="{14FAAD23-AA19-634D-A90F-2C772DFBC51E}" type="presParOf" srcId="{BAE20A88-DF00-8949-A8B2-0E344D388E90}" destId="{1103FC42-5419-864B-A44F-32D393A0563C}" srcOrd="2" destOrd="0" presId="urn:microsoft.com/office/officeart/2008/layout/LinedList"/>
    <dgm:cxn modelId="{5920C6F5-90CC-1D42-B07E-283F9763DDF5}" type="presParOf" srcId="{BAE20A88-DF00-8949-A8B2-0E344D388E90}" destId="{3380EF9C-3F0E-624D-89C2-20B7B097FB92}" srcOrd="3" destOrd="0" presId="urn:microsoft.com/office/officeart/2008/layout/LinedList"/>
    <dgm:cxn modelId="{69066118-8321-C84B-8730-7891EA85D306}" type="presParOf" srcId="{6564C5E9-1595-624A-93AF-6AD41D06A4F7}" destId="{04EDAAE1-E9CA-2F45-BA18-8E6050569C72}" srcOrd="4" destOrd="0" presId="urn:microsoft.com/office/officeart/2008/layout/LinedList"/>
    <dgm:cxn modelId="{D6DFF9EC-81C7-9844-A64E-782F3175A529}" type="presParOf" srcId="{6564C5E9-1595-624A-93AF-6AD41D06A4F7}" destId="{C9E76191-5F12-BF45-AE9C-6FAE2221EFF8}" srcOrd="5" destOrd="0" presId="urn:microsoft.com/office/officeart/2008/layout/LinedList"/>
    <dgm:cxn modelId="{55D167D0-1FFB-3B47-B1CA-DDF79D4312A2}" type="presParOf" srcId="{C9E76191-5F12-BF45-AE9C-6FAE2221EFF8}" destId="{12C6F6CB-CEC3-A749-930B-00502DB5A1B0}" srcOrd="0" destOrd="0" presId="urn:microsoft.com/office/officeart/2008/layout/LinedList"/>
    <dgm:cxn modelId="{CFB7884C-ECCD-C44C-B410-02F07DBD2DAE}" type="presParOf" srcId="{C9E76191-5F12-BF45-AE9C-6FAE2221EFF8}" destId="{52E4ABEF-FAC6-8548-9F4D-4E473158A2BE}" srcOrd="1" destOrd="0" presId="urn:microsoft.com/office/officeart/2008/layout/LinedList"/>
    <dgm:cxn modelId="{2AF9A08E-58ED-DE4A-AC76-7328589F18EE}" type="presParOf" srcId="{52E4ABEF-FAC6-8548-9F4D-4E473158A2BE}" destId="{B0D3DAFD-9D46-1543-B3B5-D71843B5B4DB}" srcOrd="0" destOrd="0" presId="urn:microsoft.com/office/officeart/2008/layout/LinedList"/>
    <dgm:cxn modelId="{ED118803-C0D1-EF46-8EAB-BC486A2A10C1}" type="presParOf" srcId="{52E4ABEF-FAC6-8548-9F4D-4E473158A2BE}" destId="{4C9CCEC2-ABF3-194E-B533-02A4276A931F}" srcOrd="1" destOrd="0" presId="urn:microsoft.com/office/officeart/2008/layout/LinedList"/>
    <dgm:cxn modelId="{DE1306D4-F250-6043-9FE2-0CA42CCCE1B5}" type="presParOf" srcId="{4C9CCEC2-ABF3-194E-B533-02A4276A931F}" destId="{AAE7011B-BADF-3944-9735-AFBCAC4F810D}" srcOrd="0" destOrd="0" presId="urn:microsoft.com/office/officeart/2008/layout/LinedList"/>
    <dgm:cxn modelId="{D315A992-7B4B-9646-870A-59A4DEDFF73C}" type="presParOf" srcId="{4C9CCEC2-ABF3-194E-B533-02A4276A931F}" destId="{DAF6D365-7021-E74E-8AD3-AB3AC6A0D057}" srcOrd="1" destOrd="0" presId="urn:microsoft.com/office/officeart/2008/layout/LinedList"/>
    <dgm:cxn modelId="{8CBA91F6-2DC8-D543-BB9F-8D33B34760EF}" type="presParOf" srcId="{4C9CCEC2-ABF3-194E-B533-02A4276A931F}" destId="{EC170AFD-CC2D-3946-BDA9-5D66425E90C2}" srcOrd="2" destOrd="0" presId="urn:microsoft.com/office/officeart/2008/layout/LinedList"/>
    <dgm:cxn modelId="{042001ED-F371-B94A-A941-B8385E523028}" type="presParOf" srcId="{52E4ABEF-FAC6-8548-9F4D-4E473158A2BE}" destId="{9071E8DC-DDBE-CD4E-9B99-FF7E5F21CEFF}" srcOrd="2" destOrd="0" presId="urn:microsoft.com/office/officeart/2008/layout/LinedList"/>
    <dgm:cxn modelId="{FFD0C568-9F11-1947-9F33-012793B26F51}" type="presParOf" srcId="{52E4ABEF-FAC6-8548-9F4D-4E473158A2BE}" destId="{60ED89A1-904B-E446-B340-02B3D3D2D4CF}" srcOrd="3" destOrd="0" presId="urn:microsoft.com/office/officeart/2008/layout/LinedList"/>
    <dgm:cxn modelId="{DCF1C88C-7C89-224A-91BB-CDA93AC9D676}" type="presParOf" srcId="{6564C5E9-1595-624A-93AF-6AD41D06A4F7}" destId="{C60B052C-8895-B64E-8F55-A22B06C26711}" srcOrd="6" destOrd="0" presId="urn:microsoft.com/office/officeart/2008/layout/LinedList"/>
    <dgm:cxn modelId="{B22A98C9-0179-F54E-9D8B-AD7F06FE77A8}" type="presParOf" srcId="{6564C5E9-1595-624A-93AF-6AD41D06A4F7}" destId="{6824B304-8D35-7546-835D-37EF75EF130E}" srcOrd="7" destOrd="0" presId="urn:microsoft.com/office/officeart/2008/layout/LinedList"/>
    <dgm:cxn modelId="{9C61EBA2-C34D-4049-8F2F-50F833365412}" type="presParOf" srcId="{6824B304-8D35-7546-835D-37EF75EF130E}" destId="{C9B957BF-3762-C444-A889-9188DFC903DF}" srcOrd="0" destOrd="0" presId="urn:microsoft.com/office/officeart/2008/layout/LinedList"/>
    <dgm:cxn modelId="{DF079F42-9293-DC49-8D57-CD67858A0C3C}" type="presParOf" srcId="{6824B304-8D35-7546-835D-37EF75EF130E}" destId="{D251ECF4-3488-2542-8086-F83F675146E2}" srcOrd="1" destOrd="0" presId="urn:microsoft.com/office/officeart/2008/layout/LinedList"/>
    <dgm:cxn modelId="{8BCA8774-34E5-0443-9BFD-0C0EE85744CE}" type="presParOf" srcId="{D251ECF4-3488-2542-8086-F83F675146E2}" destId="{53DFB678-703B-1646-A2C9-814631074136}" srcOrd="0" destOrd="0" presId="urn:microsoft.com/office/officeart/2008/layout/LinedList"/>
    <dgm:cxn modelId="{897FA970-6784-9C4D-89E1-C4F3446CD18F}" type="presParOf" srcId="{D251ECF4-3488-2542-8086-F83F675146E2}" destId="{C9124C8C-8A51-3E49-8F20-C1A448FD817F}" srcOrd="1" destOrd="0" presId="urn:microsoft.com/office/officeart/2008/layout/LinedList"/>
    <dgm:cxn modelId="{01FD9C25-9318-4A47-8FCF-70BB794A28E5}" type="presParOf" srcId="{C9124C8C-8A51-3E49-8F20-C1A448FD817F}" destId="{5B977E52-1DC2-D846-AA85-F463E40EE7D6}" srcOrd="0" destOrd="0" presId="urn:microsoft.com/office/officeart/2008/layout/LinedList"/>
    <dgm:cxn modelId="{7A2AF9E0-E5C6-E64B-8E9E-E2D2A84C6456}" type="presParOf" srcId="{C9124C8C-8A51-3E49-8F20-C1A448FD817F}" destId="{B09F43E3-E283-364B-BDDC-AEA3B436FB56}" srcOrd="1" destOrd="0" presId="urn:microsoft.com/office/officeart/2008/layout/LinedList"/>
    <dgm:cxn modelId="{E66D9ACF-D587-D743-9756-BBCAD7F00FC5}" type="presParOf" srcId="{C9124C8C-8A51-3E49-8F20-C1A448FD817F}" destId="{78FAB02E-902A-0246-8841-E18990A6BDCD}" srcOrd="2" destOrd="0" presId="urn:microsoft.com/office/officeart/2008/layout/LinedList"/>
    <dgm:cxn modelId="{366B00D7-7FB9-634F-ADBF-4663F91C9C1D}" type="presParOf" srcId="{D251ECF4-3488-2542-8086-F83F675146E2}" destId="{2A380769-BA5B-F344-93A6-E05188F7C102}" srcOrd="2" destOrd="0" presId="urn:microsoft.com/office/officeart/2008/layout/LinedList"/>
    <dgm:cxn modelId="{3368227B-84D3-AC4F-8180-3F1F9F735031}" type="presParOf" srcId="{D251ECF4-3488-2542-8086-F83F675146E2}" destId="{1666CBCE-44EA-144B-B2DC-553B1D1FA875}" srcOrd="3" destOrd="0" presId="urn:microsoft.com/office/officeart/2008/layout/LinedList"/>
    <dgm:cxn modelId="{DAE02A30-FF3C-9D4D-94EE-99B024F0F5C9}" type="presParOf" srcId="{6564C5E9-1595-624A-93AF-6AD41D06A4F7}" destId="{43609A61-BA80-5948-B85C-CB38B2D0E047}" srcOrd="8" destOrd="0" presId="urn:microsoft.com/office/officeart/2008/layout/LinedList"/>
    <dgm:cxn modelId="{9EDF8B15-436D-EB49-ADB5-26FA79653E5D}" type="presParOf" srcId="{6564C5E9-1595-624A-93AF-6AD41D06A4F7}" destId="{755CA152-7A11-B547-85AC-95C6503B0509}" srcOrd="9" destOrd="0" presId="urn:microsoft.com/office/officeart/2008/layout/LinedList"/>
    <dgm:cxn modelId="{14909C5D-8573-D747-BB99-89CC9D5AF74A}" type="presParOf" srcId="{755CA152-7A11-B547-85AC-95C6503B0509}" destId="{6FFE689B-A07F-6149-B2E3-6757BAD42DB9}" srcOrd="0" destOrd="0" presId="urn:microsoft.com/office/officeart/2008/layout/LinedList"/>
    <dgm:cxn modelId="{D799CCFC-4B98-4E4B-A428-D7DDFF969B23}" type="presParOf" srcId="{755CA152-7A11-B547-85AC-95C6503B0509}" destId="{C5F03895-AABE-2543-93DF-22AEB1203220}" srcOrd="1" destOrd="0" presId="urn:microsoft.com/office/officeart/2008/layout/LinedList"/>
    <dgm:cxn modelId="{E1F7D45B-EE79-F44A-A20F-7A572EC371B5}" type="presParOf" srcId="{C5F03895-AABE-2543-93DF-22AEB1203220}" destId="{1B4605F0-5552-F241-97AF-C59A6A8D8608}" srcOrd="0" destOrd="0" presId="urn:microsoft.com/office/officeart/2008/layout/LinedList"/>
    <dgm:cxn modelId="{7F70C191-6023-EB49-973E-1DF160132004}" type="presParOf" srcId="{C5F03895-AABE-2543-93DF-22AEB1203220}" destId="{B3892077-82DE-2B46-B97B-882D9BAC3AA6}" srcOrd="1" destOrd="0" presId="urn:microsoft.com/office/officeart/2008/layout/LinedList"/>
    <dgm:cxn modelId="{E2DF0640-9691-2D43-AE99-D0A9D618C137}" type="presParOf" srcId="{B3892077-82DE-2B46-B97B-882D9BAC3AA6}" destId="{D85BDADF-3D02-C949-8AD1-025541606F09}" srcOrd="0" destOrd="0" presId="urn:microsoft.com/office/officeart/2008/layout/LinedList"/>
    <dgm:cxn modelId="{BF084401-893F-D74F-9955-84A8B3C483A8}" type="presParOf" srcId="{B3892077-82DE-2B46-B97B-882D9BAC3AA6}" destId="{FBD01AEA-A8F9-FE4D-9602-487EAF61F09B}" srcOrd="1" destOrd="0" presId="urn:microsoft.com/office/officeart/2008/layout/LinedList"/>
    <dgm:cxn modelId="{3A17E715-BFA4-8F4C-8B80-4C99F4A768BF}" type="presParOf" srcId="{B3892077-82DE-2B46-B97B-882D9BAC3AA6}" destId="{1DA1CE23-8C39-3D4F-A89C-4024EB35CFC1}" srcOrd="2" destOrd="0" presId="urn:microsoft.com/office/officeart/2008/layout/LinedList"/>
    <dgm:cxn modelId="{BD4BA07D-3E90-E745-8A1B-A83A96CA4787}" type="presParOf" srcId="{C5F03895-AABE-2543-93DF-22AEB1203220}" destId="{098E18BB-B50B-7944-A588-57FAEF8C3BE4}" srcOrd="2" destOrd="0" presId="urn:microsoft.com/office/officeart/2008/layout/LinedList"/>
    <dgm:cxn modelId="{4CBEAA44-0DAE-6345-ADEC-15CDF54195B3}" type="presParOf" srcId="{C5F03895-AABE-2543-93DF-22AEB1203220}" destId="{DB6E8C3B-99BF-2D4B-BAB0-99514E5BFDCA}" srcOrd="3" destOrd="0" presId="urn:microsoft.com/office/officeart/2008/layout/LinedList"/>
  </dgm:cxnLst>
  <dgm:bg>
    <a:noFill/>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7698-FAF1-9341-A1FC-ED13A8E7C585}">
      <dsp:nvSpPr>
        <dsp:cNvPr id="0" name=""/>
        <dsp:cNvSpPr/>
      </dsp:nvSpPr>
      <dsp:spPr>
        <a:xfrm>
          <a:off x="0" y="473"/>
          <a:ext cx="10515600" cy="0"/>
        </a:xfrm>
        <a:prstGeom prst="lin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79ABC-4458-134D-8407-3B550EE07267}">
      <dsp:nvSpPr>
        <dsp:cNvPr id="0" name=""/>
        <dsp:cNvSpPr/>
      </dsp:nvSpPr>
      <dsp:spPr>
        <a:xfrm>
          <a:off x="0" y="473"/>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n-GB" sz="2000" b="0" i="0" kern="1200">
              <a:latin typeface="Gill Sans Nova" panose="020B0602020104020203" pitchFamily="34" charset="0"/>
              <a:cs typeface="Gill Sans SemiBold" panose="020B0502020104020203" pitchFamily="34" charset="-79"/>
            </a:rPr>
            <a:t>PLANNING</a:t>
          </a:r>
        </a:p>
      </dsp:txBody>
      <dsp:txXfrm>
        <a:off x="0" y="473"/>
        <a:ext cx="2103120" cy="775145"/>
      </dsp:txXfrm>
    </dsp:sp>
    <dsp:sp modelId="{4B7883FE-9BF1-834B-9E55-433D1207CAF9}">
      <dsp:nvSpPr>
        <dsp:cNvPr id="0" name=""/>
        <dsp:cNvSpPr/>
      </dsp:nvSpPr>
      <dsp:spPr>
        <a:xfrm>
          <a:off x="2260854" y="35672"/>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ctr" anchorCtr="0">
          <a:noAutofit/>
        </a:bodyPr>
        <a:lstStyle/>
        <a:p>
          <a:pPr marL="0" lvl="0" indent="0" algn="l" defTabSz="800100" rtl="0">
            <a:lnSpc>
              <a:spcPct val="100000"/>
            </a:lnSpc>
            <a:spcBef>
              <a:spcPct val="0"/>
            </a:spcBef>
            <a:spcAft>
              <a:spcPct val="35000"/>
            </a:spcAft>
            <a:buNone/>
          </a:pPr>
          <a:r>
            <a:rPr lang="en-GB" sz="1800" b="0" i="0" kern="1200">
              <a:solidFill>
                <a:schemeClr val="accent2"/>
              </a:solidFill>
              <a:latin typeface="+mn-lt"/>
              <a:cs typeface="Gill Sans Light" panose="020B0302020104020203" pitchFamily="34" charset="-79"/>
            </a:rPr>
            <a:t>synergise </a:t>
          </a:r>
          <a:r>
            <a:rPr lang="en-GB" sz="1800" b="1" i="0" kern="1200">
              <a:solidFill>
                <a:schemeClr val="accent2"/>
              </a:solidFill>
              <a:latin typeface="Gill Sans Nova" panose="020B0602020104020203" pitchFamily="34" charset="0"/>
              <a:cs typeface="Gill Sans SemiBold" panose="020B0502020104020203" pitchFamily="34" charset="-79"/>
            </a:rPr>
            <a:t>scalable e-commerce</a:t>
          </a:r>
        </a:p>
      </dsp:txBody>
      <dsp:txXfrm>
        <a:off x="2260854" y="35672"/>
        <a:ext cx="8254746" cy="703989"/>
      </dsp:txXfrm>
    </dsp:sp>
    <dsp:sp modelId="{F855322D-A55D-8B49-879F-C673DBB2B4C9}">
      <dsp:nvSpPr>
        <dsp:cNvPr id="0" name=""/>
        <dsp:cNvSpPr/>
      </dsp:nvSpPr>
      <dsp:spPr>
        <a:xfrm>
          <a:off x="2103120" y="739662"/>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D445911-31B5-374B-964F-E521B7F4A98B}">
      <dsp:nvSpPr>
        <dsp:cNvPr id="0" name=""/>
        <dsp:cNvSpPr/>
      </dsp:nvSpPr>
      <dsp:spPr>
        <a:xfrm>
          <a:off x="0" y="775618"/>
          <a:ext cx="10515600" cy="0"/>
        </a:xfrm>
        <a:prstGeom prst="line">
          <a:avLst/>
        </a:prstGeom>
        <a:gradFill rotWithShape="0">
          <a:gsLst>
            <a:gs pos="0">
              <a:schemeClr val="accent1">
                <a:shade val="80000"/>
                <a:hueOff val="-3031"/>
                <a:satOff val="16383"/>
                <a:lumOff val="2548"/>
                <a:alphaOff val="0"/>
                <a:satMod val="103000"/>
                <a:lumMod val="102000"/>
                <a:tint val="94000"/>
              </a:schemeClr>
            </a:gs>
            <a:gs pos="50000">
              <a:schemeClr val="accent1">
                <a:shade val="80000"/>
                <a:hueOff val="-3031"/>
                <a:satOff val="16383"/>
                <a:lumOff val="2548"/>
                <a:alphaOff val="0"/>
                <a:satMod val="110000"/>
                <a:lumMod val="100000"/>
                <a:shade val="100000"/>
              </a:schemeClr>
            </a:gs>
            <a:gs pos="100000">
              <a:schemeClr val="accent1">
                <a:shade val="80000"/>
                <a:hueOff val="-3031"/>
                <a:satOff val="16383"/>
                <a:lumOff val="254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741AD6-DFD2-814C-A051-E841CC65A4EA}">
      <dsp:nvSpPr>
        <dsp:cNvPr id="0" name=""/>
        <dsp:cNvSpPr/>
      </dsp:nvSpPr>
      <dsp:spPr>
        <a:xfrm>
          <a:off x="0" y="775618"/>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n-GB" sz="2000" b="0" i="0" kern="1200">
              <a:latin typeface="Gill Sans Nova" panose="020B0602020104020203" pitchFamily="34" charset="0"/>
              <a:cs typeface="Gill Sans SemiBold" panose="020B0502020104020203" pitchFamily="34" charset="-79"/>
            </a:rPr>
            <a:t>MARKETING</a:t>
          </a:r>
        </a:p>
      </dsp:txBody>
      <dsp:txXfrm>
        <a:off x="0" y="775618"/>
        <a:ext cx="2103120" cy="775145"/>
      </dsp:txXfrm>
    </dsp:sp>
    <dsp:sp modelId="{040275F6-8CD8-B443-8E15-E2EA8C115BE0}">
      <dsp:nvSpPr>
        <dsp:cNvPr id="0" name=""/>
        <dsp:cNvSpPr/>
      </dsp:nvSpPr>
      <dsp:spPr>
        <a:xfrm>
          <a:off x="2260854" y="810818"/>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ctr" anchorCtr="0">
          <a:noAutofit/>
        </a:bodyPr>
        <a:lstStyle/>
        <a:p>
          <a:pPr marL="0" lvl="0" indent="0" algn="l" defTabSz="800100" rtl="0">
            <a:lnSpc>
              <a:spcPct val="100000"/>
            </a:lnSpc>
            <a:spcBef>
              <a:spcPct val="0"/>
            </a:spcBef>
            <a:spcAft>
              <a:spcPct val="35000"/>
            </a:spcAft>
            <a:buNone/>
          </a:pPr>
          <a:r>
            <a:rPr lang="en-GB" sz="1800" b="0" i="0" kern="1200">
              <a:solidFill>
                <a:schemeClr val="accent2"/>
              </a:solidFill>
              <a:latin typeface="+mn-lt"/>
              <a:cs typeface="Gill Sans Light" panose="020B0302020104020203" pitchFamily="34" charset="-79"/>
            </a:rPr>
            <a:t>disseminate </a:t>
          </a:r>
          <a:r>
            <a:rPr lang="en-GB" sz="1800" b="1" i="0" kern="1200">
              <a:solidFill>
                <a:schemeClr val="accent2"/>
              </a:solidFill>
              <a:latin typeface="Gill Sans Nova" panose="020B0602020104020203" pitchFamily="34" charset="0"/>
              <a:cs typeface="Gill Sans SemiBold" panose="020B0502020104020203" pitchFamily="34" charset="-79"/>
            </a:rPr>
            <a:t>standardised metrics</a:t>
          </a:r>
        </a:p>
      </dsp:txBody>
      <dsp:txXfrm>
        <a:off x="2260854" y="810818"/>
        <a:ext cx="8254746" cy="703989"/>
      </dsp:txXfrm>
    </dsp:sp>
    <dsp:sp modelId="{1103FC42-5419-864B-A44F-32D393A0563C}">
      <dsp:nvSpPr>
        <dsp:cNvPr id="0" name=""/>
        <dsp:cNvSpPr/>
      </dsp:nvSpPr>
      <dsp:spPr>
        <a:xfrm>
          <a:off x="2103120" y="1514808"/>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4EDAAE1-E9CA-2F45-BA18-8E6050569C72}">
      <dsp:nvSpPr>
        <dsp:cNvPr id="0" name=""/>
        <dsp:cNvSpPr/>
      </dsp:nvSpPr>
      <dsp:spPr>
        <a:xfrm>
          <a:off x="0" y="1550764"/>
          <a:ext cx="10515600" cy="0"/>
        </a:xfrm>
        <a:prstGeom prst="line">
          <a:avLst/>
        </a:prstGeom>
        <a:gradFill rotWithShape="0">
          <a:gsLst>
            <a:gs pos="0">
              <a:schemeClr val="accent1">
                <a:shade val="80000"/>
                <a:hueOff val="-6062"/>
                <a:satOff val="32765"/>
                <a:lumOff val="5095"/>
                <a:alphaOff val="0"/>
                <a:satMod val="103000"/>
                <a:lumMod val="102000"/>
                <a:tint val="94000"/>
              </a:schemeClr>
            </a:gs>
            <a:gs pos="50000">
              <a:schemeClr val="accent1">
                <a:shade val="80000"/>
                <a:hueOff val="-6062"/>
                <a:satOff val="32765"/>
                <a:lumOff val="5095"/>
                <a:alphaOff val="0"/>
                <a:satMod val="110000"/>
                <a:lumMod val="100000"/>
                <a:shade val="100000"/>
              </a:schemeClr>
            </a:gs>
            <a:gs pos="100000">
              <a:schemeClr val="accent1">
                <a:shade val="80000"/>
                <a:hueOff val="-6062"/>
                <a:satOff val="32765"/>
                <a:lumOff val="50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C6F6CB-CEC3-A749-930B-00502DB5A1B0}">
      <dsp:nvSpPr>
        <dsp:cNvPr id="0" name=""/>
        <dsp:cNvSpPr/>
      </dsp:nvSpPr>
      <dsp:spPr>
        <a:xfrm>
          <a:off x="0" y="1550764"/>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n-GB" sz="2000" b="0" i="0" kern="1200">
              <a:latin typeface="Gill Sans Nova" panose="020B0602020104020203" pitchFamily="34" charset="0"/>
              <a:cs typeface="Gill Sans SemiBold" panose="020B0502020104020203" pitchFamily="34" charset="-79"/>
            </a:rPr>
            <a:t>DESIGN</a:t>
          </a:r>
        </a:p>
      </dsp:txBody>
      <dsp:txXfrm>
        <a:off x="0" y="1550764"/>
        <a:ext cx="2103120" cy="775145"/>
      </dsp:txXfrm>
    </dsp:sp>
    <dsp:sp modelId="{DAF6D365-7021-E74E-8AD3-AB3AC6A0D057}">
      <dsp:nvSpPr>
        <dsp:cNvPr id="0" name=""/>
        <dsp:cNvSpPr/>
      </dsp:nvSpPr>
      <dsp:spPr>
        <a:xfrm>
          <a:off x="2260854" y="1585964"/>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ctr" anchorCtr="0">
          <a:noAutofit/>
        </a:bodyPr>
        <a:lstStyle/>
        <a:p>
          <a:pPr marL="0" lvl="0" indent="0" algn="l" defTabSz="800100" rtl="0">
            <a:lnSpc>
              <a:spcPct val="100000"/>
            </a:lnSpc>
            <a:spcBef>
              <a:spcPct val="0"/>
            </a:spcBef>
            <a:spcAft>
              <a:spcPct val="35000"/>
            </a:spcAft>
            <a:buNone/>
          </a:pPr>
          <a:r>
            <a:rPr lang="en-GB" sz="1800" b="0" i="0" kern="1200">
              <a:solidFill>
                <a:schemeClr val="accent2"/>
              </a:solidFill>
              <a:latin typeface="+mn-lt"/>
              <a:cs typeface="Gill Sans Light" panose="020B0302020104020203" pitchFamily="34" charset="-79"/>
            </a:rPr>
            <a:t>coordinate </a:t>
          </a:r>
          <a:r>
            <a:rPr lang="en-GB" sz="1800" b="1" i="0" kern="1200">
              <a:solidFill>
                <a:schemeClr val="accent2"/>
              </a:solidFill>
              <a:latin typeface="Gill Sans Nova" panose="020B0602020104020203" pitchFamily="34" charset="0"/>
              <a:cs typeface="Gill Sans SemiBold" panose="020B0502020104020203" pitchFamily="34" charset="-79"/>
            </a:rPr>
            <a:t>e-business applications</a:t>
          </a:r>
        </a:p>
      </dsp:txBody>
      <dsp:txXfrm>
        <a:off x="2260854" y="1585964"/>
        <a:ext cx="8254746" cy="703989"/>
      </dsp:txXfrm>
    </dsp:sp>
    <dsp:sp modelId="{9071E8DC-DDBE-CD4E-9B99-FF7E5F21CEFF}">
      <dsp:nvSpPr>
        <dsp:cNvPr id="0" name=""/>
        <dsp:cNvSpPr/>
      </dsp:nvSpPr>
      <dsp:spPr>
        <a:xfrm>
          <a:off x="2103120" y="2289953"/>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60B052C-8895-B64E-8F55-A22B06C26711}">
      <dsp:nvSpPr>
        <dsp:cNvPr id="0" name=""/>
        <dsp:cNvSpPr/>
      </dsp:nvSpPr>
      <dsp:spPr>
        <a:xfrm>
          <a:off x="0" y="2325910"/>
          <a:ext cx="10515600" cy="0"/>
        </a:xfrm>
        <a:prstGeom prst="line">
          <a:avLst/>
        </a:prstGeom>
        <a:gradFill rotWithShape="0">
          <a:gsLst>
            <a:gs pos="0">
              <a:schemeClr val="accent1">
                <a:shade val="80000"/>
                <a:hueOff val="-9093"/>
                <a:satOff val="49148"/>
                <a:lumOff val="7643"/>
                <a:alphaOff val="0"/>
                <a:satMod val="103000"/>
                <a:lumMod val="102000"/>
                <a:tint val="94000"/>
              </a:schemeClr>
            </a:gs>
            <a:gs pos="50000">
              <a:schemeClr val="accent1">
                <a:shade val="80000"/>
                <a:hueOff val="-9093"/>
                <a:satOff val="49148"/>
                <a:lumOff val="7643"/>
                <a:alphaOff val="0"/>
                <a:satMod val="110000"/>
                <a:lumMod val="100000"/>
                <a:shade val="100000"/>
              </a:schemeClr>
            </a:gs>
            <a:gs pos="100000">
              <a:schemeClr val="accent1">
                <a:shade val="80000"/>
                <a:hueOff val="-9093"/>
                <a:satOff val="49148"/>
                <a:lumOff val="76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B957BF-3762-C444-A889-9188DFC903DF}">
      <dsp:nvSpPr>
        <dsp:cNvPr id="0" name=""/>
        <dsp:cNvSpPr/>
      </dsp:nvSpPr>
      <dsp:spPr>
        <a:xfrm>
          <a:off x="0" y="2325910"/>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n-GB" sz="2000" b="0" i="0" kern="1200">
              <a:latin typeface="Gill Sans Nova" panose="020B0602020104020203" pitchFamily="34" charset="0"/>
              <a:cs typeface="Gill Sans SemiBold" panose="020B0502020104020203" pitchFamily="34" charset="-79"/>
            </a:rPr>
            <a:t>STRATEGY</a:t>
          </a:r>
        </a:p>
      </dsp:txBody>
      <dsp:txXfrm>
        <a:off x="0" y="2325910"/>
        <a:ext cx="2103120" cy="775145"/>
      </dsp:txXfrm>
    </dsp:sp>
    <dsp:sp modelId="{B09F43E3-E283-364B-BDDC-AEA3B436FB56}">
      <dsp:nvSpPr>
        <dsp:cNvPr id="0" name=""/>
        <dsp:cNvSpPr/>
      </dsp:nvSpPr>
      <dsp:spPr>
        <a:xfrm>
          <a:off x="2260854" y="2361109"/>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ctr" anchorCtr="0">
          <a:noAutofit/>
        </a:bodyPr>
        <a:lstStyle/>
        <a:p>
          <a:pPr marL="0" lvl="0" indent="0" algn="l" defTabSz="800100" rtl="0">
            <a:lnSpc>
              <a:spcPct val="100000"/>
            </a:lnSpc>
            <a:spcBef>
              <a:spcPct val="0"/>
            </a:spcBef>
            <a:spcAft>
              <a:spcPct val="35000"/>
            </a:spcAft>
            <a:buNone/>
          </a:pPr>
          <a:r>
            <a:rPr lang="en-GB" sz="1800" b="0" i="0" kern="1200">
              <a:solidFill>
                <a:schemeClr val="accent2"/>
              </a:solidFill>
              <a:latin typeface="+mn-lt"/>
              <a:cs typeface="Gill Sans Light" panose="020B0302020104020203" pitchFamily="34" charset="-79"/>
            </a:rPr>
            <a:t>foster holistically </a:t>
          </a:r>
          <a:r>
            <a:rPr lang="en-GB" sz="1800" b="1" i="0" kern="1200">
              <a:solidFill>
                <a:schemeClr val="accent2"/>
              </a:solidFill>
              <a:latin typeface="Gill Sans Nova" panose="020B0602020104020203" pitchFamily="34" charset="0"/>
              <a:cs typeface="Gill Sans SemiBold" panose="020B0502020104020203" pitchFamily="34" charset="-79"/>
            </a:rPr>
            <a:t>superior methodologies</a:t>
          </a:r>
        </a:p>
      </dsp:txBody>
      <dsp:txXfrm>
        <a:off x="2260854" y="2361109"/>
        <a:ext cx="8254746" cy="703989"/>
      </dsp:txXfrm>
    </dsp:sp>
    <dsp:sp modelId="{2A380769-BA5B-F344-93A6-E05188F7C102}">
      <dsp:nvSpPr>
        <dsp:cNvPr id="0" name=""/>
        <dsp:cNvSpPr/>
      </dsp:nvSpPr>
      <dsp:spPr>
        <a:xfrm>
          <a:off x="2103120" y="3065099"/>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3609A61-BA80-5948-B85C-CB38B2D0E047}">
      <dsp:nvSpPr>
        <dsp:cNvPr id="0" name=""/>
        <dsp:cNvSpPr/>
      </dsp:nvSpPr>
      <dsp:spPr>
        <a:xfrm>
          <a:off x="0" y="3101056"/>
          <a:ext cx="10515600" cy="0"/>
        </a:xfrm>
        <a:prstGeom prst="line">
          <a:avLst/>
        </a:prstGeom>
        <a:gradFill rotWithShape="0">
          <a:gsLst>
            <a:gs pos="0">
              <a:schemeClr val="accent1">
                <a:shade val="80000"/>
                <a:hueOff val="-12124"/>
                <a:satOff val="65530"/>
                <a:lumOff val="10191"/>
                <a:alphaOff val="0"/>
                <a:satMod val="103000"/>
                <a:lumMod val="102000"/>
                <a:tint val="94000"/>
              </a:schemeClr>
            </a:gs>
            <a:gs pos="50000">
              <a:schemeClr val="accent1">
                <a:shade val="80000"/>
                <a:hueOff val="-12124"/>
                <a:satOff val="65530"/>
                <a:lumOff val="10191"/>
                <a:alphaOff val="0"/>
                <a:satMod val="110000"/>
                <a:lumMod val="100000"/>
                <a:shade val="100000"/>
              </a:schemeClr>
            </a:gs>
            <a:gs pos="100000">
              <a:schemeClr val="accent1">
                <a:shade val="80000"/>
                <a:hueOff val="-12124"/>
                <a:satOff val="65530"/>
                <a:lumOff val="101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FE689B-A07F-6149-B2E3-6757BAD42DB9}">
      <dsp:nvSpPr>
        <dsp:cNvPr id="0" name=""/>
        <dsp:cNvSpPr/>
      </dsp:nvSpPr>
      <dsp:spPr>
        <a:xfrm>
          <a:off x="0" y="3101056"/>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n-GB" sz="2000" b="0" i="0" kern="1200">
              <a:latin typeface="Gill Sans Nova" panose="020B0602020104020203" pitchFamily="34" charset="0"/>
              <a:cs typeface="Gill Sans SemiBold" panose="020B0502020104020203" pitchFamily="34" charset="-79"/>
            </a:rPr>
            <a:t>LAUNCH</a:t>
          </a:r>
        </a:p>
      </dsp:txBody>
      <dsp:txXfrm>
        <a:off x="0" y="3101056"/>
        <a:ext cx="2103120" cy="775145"/>
      </dsp:txXfrm>
    </dsp:sp>
    <dsp:sp modelId="{FBD01AEA-A8F9-FE4D-9602-487EAF61F09B}">
      <dsp:nvSpPr>
        <dsp:cNvPr id="0" name=""/>
        <dsp:cNvSpPr/>
      </dsp:nvSpPr>
      <dsp:spPr>
        <a:xfrm>
          <a:off x="2138848" y="3157452"/>
          <a:ext cx="8105995"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rtlCol="0" anchor="ctr" anchorCtr="0">
          <a:noAutofit/>
        </a:bodyPr>
        <a:lstStyle/>
        <a:p>
          <a:pPr marL="0" lvl="0" indent="0" algn="l" defTabSz="800100" rtl="0">
            <a:lnSpc>
              <a:spcPct val="100000"/>
            </a:lnSpc>
            <a:spcBef>
              <a:spcPct val="0"/>
            </a:spcBef>
            <a:spcAft>
              <a:spcPct val="35000"/>
            </a:spcAft>
            <a:buNone/>
          </a:pPr>
          <a:r>
            <a:rPr lang="en-GB" sz="1800" b="0" i="0" kern="1200">
              <a:solidFill>
                <a:schemeClr val="accent2"/>
              </a:solidFill>
              <a:latin typeface="+mn-lt"/>
              <a:cs typeface="Gill Sans Light" panose="020B0302020104020203" pitchFamily="34" charset="-79"/>
            </a:rPr>
            <a:t>deploy </a:t>
          </a:r>
          <a:r>
            <a:rPr lang="en-GB" sz="1800" b="1" i="0" kern="1200">
              <a:solidFill>
                <a:schemeClr val="accent2"/>
              </a:solidFill>
              <a:latin typeface="Gill Sans Nova" panose="020B0602020104020203" pitchFamily="34" charset="0"/>
              <a:cs typeface="Gill Sans SemiBold" panose="020B0502020104020203" pitchFamily="34" charset="-79"/>
            </a:rPr>
            <a:t>strategic networks with compelling </a:t>
          </a:r>
          <a:r>
            <a:rPr lang="en-GB" sz="1800" b="1" i="0" kern="1200">
              <a:solidFill>
                <a:srgbClr val="AC5B4C"/>
              </a:solidFill>
              <a:latin typeface="Gill Sans Nova" panose="020B0602020104020203" pitchFamily="34" charset="0"/>
              <a:ea typeface="+mn-ea"/>
              <a:cs typeface="Gill Sans SemiBold" panose="020B0502020104020203" pitchFamily="34" charset="-79"/>
            </a:rPr>
            <a:t>e-business needs</a:t>
          </a:r>
        </a:p>
      </dsp:txBody>
      <dsp:txXfrm>
        <a:off x="2138848" y="3157452"/>
        <a:ext cx="8105995" cy="703989"/>
      </dsp:txXfrm>
    </dsp:sp>
    <dsp:sp modelId="{098E18BB-B50B-7944-A588-57FAEF8C3BE4}">
      <dsp:nvSpPr>
        <dsp:cNvPr id="0" name=""/>
        <dsp:cNvSpPr/>
      </dsp:nvSpPr>
      <dsp:spPr>
        <a:xfrm>
          <a:off x="2103120" y="3840245"/>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xmlns=""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pPr rtl="0"/>
              <a:t>05/02/2024</a:t>
            </a:fld>
            <a:endParaRPr lang="en-GB" dirty="0"/>
          </a:p>
        </p:txBody>
      </p:sp>
      <p:sp>
        <p:nvSpPr>
          <p:cNvPr id="4" name="Footer Placeholder 3">
            <a:extLst>
              <a:ext uri="{FF2B5EF4-FFF2-40B4-BE49-F238E27FC236}">
                <a16:creationId xmlns:a16="http://schemas.microsoft.com/office/drawing/2014/main" xmlns=""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xmlns=""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pPr rtl="0"/>
              <a:t>‹#›</a:t>
            </a:fld>
            <a:endParaRPr lang="en-GB" dirty="0"/>
          </a:p>
        </p:txBody>
      </p:sp>
    </p:spTree>
    <p:extLst>
      <p:ext uri="{BB962C8B-B14F-4D97-AF65-F5344CB8AC3E}">
        <p14:creationId xmlns:p14="http://schemas.microsoft.com/office/powerpoint/2010/main" xmlns=""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pPr rtl="0"/>
              <a:t>05/02/2024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pPr rtl="0"/>
              <a:t>‹#›</a:t>
            </a:fld>
            <a:endParaRPr lang="en-GB" noProof="0" dirty="0"/>
          </a:p>
        </p:txBody>
      </p:sp>
    </p:spTree>
    <p:extLst>
      <p:ext uri="{BB962C8B-B14F-4D97-AF65-F5344CB8AC3E}">
        <p14:creationId xmlns:p14="http://schemas.microsoft.com/office/powerpoint/2010/main" xmlns=""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a:t>
            </a:fld>
            <a:endParaRPr lang="en-GB"/>
          </a:p>
        </p:txBody>
      </p:sp>
    </p:spTree>
    <p:extLst>
      <p:ext uri="{BB962C8B-B14F-4D97-AF65-F5344CB8AC3E}">
        <p14:creationId xmlns:p14="http://schemas.microsoft.com/office/powerpoint/2010/main" xmlns="" val="31495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pPr rtl="0"/>
              <a:t>14</a:t>
            </a:fld>
            <a:endParaRPr lang="en-GB" dirty="0"/>
          </a:p>
        </p:txBody>
      </p:sp>
    </p:spTree>
    <p:extLst>
      <p:ext uri="{BB962C8B-B14F-4D97-AF65-F5344CB8AC3E}">
        <p14:creationId xmlns:p14="http://schemas.microsoft.com/office/powerpoint/2010/main" xmlns="" val="14027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pPr rtl="0"/>
              <a:t>15</a:t>
            </a:fld>
            <a:endParaRPr lang="en-GB" dirty="0"/>
          </a:p>
        </p:txBody>
      </p:sp>
    </p:spTree>
    <p:extLst>
      <p:ext uri="{BB962C8B-B14F-4D97-AF65-F5344CB8AC3E}">
        <p14:creationId xmlns:p14="http://schemas.microsoft.com/office/powerpoint/2010/main" xmlns="" val="327722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pPr rtl="0"/>
              <a:t>16</a:t>
            </a:fld>
            <a:endParaRPr lang="en-GB" dirty="0"/>
          </a:p>
        </p:txBody>
      </p:sp>
    </p:spTree>
    <p:extLst>
      <p:ext uri="{BB962C8B-B14F-4D97-AF65-F5344CB8AC3E}">
        <p14:creationId xmlns:p14="http://schemas.microsoft.com/office/powerpoint/2010/main" xmlns="" val="315070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17</a:t>
            </a:fld>
            <a:endParaRPr lang="en-GB"/>
          </a:p>
        </p:txBody>
      </p:sp>
    </p:spTree>
    <p:extLst>
      <p:ext uri="{BB962C8B-B14F-4D97-AF65-F5344CB8AC3E}">
        <p14:creationId xmlns:p14="http://schemas.microsoft.com/office/powerpoint/2010/main" xmlns="" val="319193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18</a:t>
            </a:fld>
            <a:endParaRPr lang="en-GB"/>
          </a:p>
        </p:txBody>
      </p:sp>
    </p:spTree>
    <p:extLst>
      <p:ext uri="{BB962C8B-B14F-4D97-AF65-F5344CB8AC3E}">
        <p14:creationId xmlns:p14="http://schemas.microsoft.com/office/powerpoint/2010/main" xmlns="" val="293053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19</a:t>
            </a:fld>
            <a:endParaRPr lang="en-GB"/>
          </a:p>
        </p:txBody>
      </p:sp>
    </p:spTree>
    <p:extLst>
      <p:ext uri="{BB962C8B-B14F-4D97-AF65-F5344CB8AC3E}">
        <p14:creationId xmlns:p14="http://schemas.microsoft.com/office/powerpoint/2010/main" xmlns="" val="1798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pPr rtl="0"/>
              <a:t>6</a:t>
            </a:fld>
            <a:endParaRPr lang="en-GB" dirty="0"/>
          </a:p>
        </p:txBody>
      </p:sp>
    </p:spTree>
    <p:extLst>
      <p:ext uri="{BB962C8B-B14F-4D97-AF65-F5344CB8AC3E}">
        <p14:creationId xmlns:p14="http://schemas.microsoft.com/office/powerpoint/2010/main" xmlns=""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7</a:t>
            </a:fld>
            <a:endParaRPr lang="en-GB"/>
          </a:p>
        </p:txBody>
      </p:sp>
    </p:spTree>
    <p:extLst>
      <p:ext uri="{BB962C8B-B14F-4D97-AF65-F5344CB8AC3E}">
        <p14:creationId xmlns:p14="http://schemas.microsoft.com/office/powerpoint/2010/main" xmlns="" val="107589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8</a:t>
            </a:fld>
            <a:endParaRPr lang="en-GB"/>
          </a:p>
        </p:txBody>
      </p:sp>
    </p:spTree>
    <p:extLst>
      <p:ext uri="{BB962C8B-B14F-4D97-AF65-F5344CB8AC3E}">
        <p14:creationId xmlns:p14="http://schemas.microsoft.com/office/powerpoint/2010/main" xmlns="" val="234789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9</a:t>
            </a:fld>
            <a:endParaRPr lang="en-GB"/>
          </a:p>
        </p:txBody>
      </p:sp>
    </p:spTree>
    <p:extLst>
      <p:ext uri="{BB962C8B-B14F-4D97-AF65-F5344CB8AC3E}">
        <p14:creationId xmlns:p14="http://schemas.microsoft.com/office/powerpoint/2010/main" xmlns="" val="123468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10</a:t>
            </a:fld>
            <a:endParaRPr lang="en-GB"/>
          </a:p>
        </p:txBody>
      </p:sp>
    </p:spTree>
    <p:extLst>
      <p:ext uri="{BB962C8B-B14F-4D97-AF65-F5344CB8AC3E}">
        <p14:creationId xmlns:p14="http://schemas.microsoft.com/office/powerpoint/2010/main" xmlns="" val="8112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11</a:t>
            </a:fld>
            <a:endParaRPr lang="en-GB"/>
          </a:p>
        </p:txBody>
      </p:sp>
    </p:spTree>
    <p:extLst>
      <p:ext uri="{BB962C8B-B14F-4D97-AF65-F5344CB8AC3E}">
        <p14:creationId xmlns:p14="http://schemas.microsoft.com/office/powerpoint/2010/main" xmlns="" val="218057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12</a:t>
            </a:fld>
            <a:endParaRPr lang="en-GB"/>
          </a:p>
        </p:txBody>
      </p:sp>
    </p:spTree>
    <p:extLst>
      <p:ext uri="{BB962C8B-B14F-4D97-AF65-F5344CB8AC3E}">
        <p14:creationId xmlns:p14="http://schemas.microsoft.com/office/powerpoint/2010/main" xmlns="" val="362900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pPr rtl="0"/>
              <a:t>13</a:t>
            </a:fld>
            <a:endParaRPr lang="en-GB"/>
          </a:p>
        </p:txBody>
      </p:sp>
    </p:spTree>
    <p:extLst>
      <p:ext uri="{BB962C8B-B14F-4D97-AF65-F5344CB8AC3E}">
        <p14:creationId xmlns:p14="http://schemas.microsoft.com/office/powerpoint/2010/main" xmlns="" val="302303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xmlns=""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xmlns=""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23" name="Freeform: Shape 22">
            <a:extLst>
              <a:ext uri="{FF2B5EF4-FFF2-40B4-BE49-F238E27FC236}">
                <a16:creationId xmlns:a16="http://schemas.microsoft.com/office/drawing/2014/main" xmlns=""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xmlns=""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3" name="Picture Placeholder 39">
            <a:extLst>
              <a:ext uri="{FF2B5EF4-FFF2-40B4-BE49-F238E27FC236}">
                <a16:creationId xmlns:a16="http://schemas.microsoft.com/office/drawing/2014/main" xmlns=""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7" name="Picture Placeholder 40">
            <a:extLst>
              <a:ext uri="{FF2B5EF4-FFF2-40B4-BE49-F238E27FC236}">
                <a16:creationId xmlns:a16="http://schemas.microsoft.com/office/drawing/2014/main" xmlns=""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8" name="Picture Placeholder 41">
            <a:extLst>
              <a:ext uri="{FF2B5EF4-FFF2-40B4-BE49-F238E27FC236}">
                <a16:creationId xmlns:a16="http://schemas.microsoft.com/office/drawing/2014/main" xmlns=""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9" name="Text Placeholder 46">
            <a:extLst>
              <a:ext uri="{FF2B5EF4-FFF2-40B4-BE49-F238E27FC236}">
                <a16:creationId xmlns:a16="http://schemas.microsoft.com/office/drawing/2014/main" xmlns=""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0" name="Text Placeholder 46">
            <a:extLst>
              <a:ext uri="{FF2B5EF4-FFF2-40B4-BE49-F238E27FC236}">
                <a16:creationId xmlns:a16="http://schemas.microsoft.com/office/drawing/2014/main" xmlns=""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1" name="Text Placeholder 46">
            <a:extLst>
              <a:ext uri="{FF2B5EF4-FFF2-40B4-BE49-F238E27FC236}">
                <a16:creationId xmlns:a16="http://schemas.microsoft.com/office/drawing/2014/main" xmlns=""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2" name="Text Placeholder 46">
            <a:extLst>
              <a:ext uri="{FF2B5EF4-FFF2-40B4-BE49-F238E27FC236}">
                <a16:creationId xmlns:a16="http://schemas.microsoft.com/office/drawing/2014/main" xmlns=""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3" name="Text Placeholder 46">
            <a:extLst>
              <a:ext uri="{FF2B5EF4-FFF2-40B4-BE49-F238E27FC236}">
                <a16:creationId xmlns:a16="http://schemas.microsoft.com/office/drawing/2014/main" xmlns=""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xmlns=""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xmlns=""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xmlns=""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xmlns="" val="1704908538"/>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xmlns=""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xmlns=""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xmlns=""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xmlns=""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xmlns=""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29" name="Text Placeholder 28">
            <a:extLst>
              <a:ext uri="{FF2B5EF4-FFF2-40B4-BE49-F238E27FC236}">
                <a16:creationId xmlns:a16="http://schemas.microsoft.com/office/drawing/2014/main" xmlns=""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0" name="Text Placeholder 29">
            <a:extLst>
              <a:ext uri="{FF2B5EF4-FFF2-40B4-BE49-F238E27FC236}">
                <a16:creationId xmlns:a16="http://schemas.microsoft.com/office/drawing/2014/main" xmlns=""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2" name="Text Placeholder 31">
            <a:extLst>
              <a:ext uri="{FF2B5EF4-FFF2-40B4-BE49-F238E27FC236}">
                <a16:creationId xmlns:a16="http://schemas.microsoft.com/office/drawing/2014/main" xmlns=""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3" name="Text Placeholder 32">
            <a:extLst>
              <a:ext uri="{FF2B5EF4-FFF2-40B4-BE49-F238E27FC236}">
                <a16:creationId xmlns:a16="http://schemas.microsoft.com/office/drawing/2014/main" xmlns=""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52" name="Title 1">
            <a:extLst>
              <a:ext uri="{FF2B5EF4-FFF2-40B4-BE49-F238E27FC236}">
                <a16:creationId xmlns:a16="http://schemas.microsoft.com/office/drawing/2014/main" xmlns=""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xmlns=""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xmlns=""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rtl="0"/>
              <a:t>‹#›</a:t>
            </a:fld>
            <a:endParaRPr lang="en-GB" dirty="0"/>
          </a:p>
        </p:txBody>
      </p:sp>
      <p:sp>
        <p:nvSpPr>
          <p:cNvPr id="30" name="Freeform: Shape 29">
            <a:extLst>
              <a:ext uri="{FF2B5EF4-FFF2-40B4-BE49-F238E27FC236}">
                <a16:creationId xmlns:a16="http://schemas.microsoft.com/office/drawing/2014/main" xmlns=""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31" name="Title 1">
            <a:extLst>
              <a:ext uri="{FF2B5EF4-FFF2-40B4-BE49-F238E27FC236}">
                <a16:creationId xmlns:a16="http://schemas.microsoft.com/office/drawing/2014/main" xmlns=""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xmlns=""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xmlns=""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rtl="0"/>
              <a:t>‹#›</a:t>
            </a:fld>
            <a:endParaRPr lang="en-GB" dirty="0"/>
          </a:p>
        </p:txBody>
      </p:sp>
      <p:sp>
        <p:nvSpPr>
          <p:cNvPr id="29" name="Title 1">
            <a:extLst>
              <a:ext uri="{FF2B5EF4-FFF2-40B4-BE49-F238E27FC236}">
                <a16:creationId xmlns:a16="http://schemas.microsoft.com/office/drawing/2014/main" xmlns=""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xmlns=""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31" name="Content Placeholder 5">
            <a:extLst>
              <a:ext uri="{FF2B5EF4-FFF2-40B4-BE49-F238E27FC236}">
                <a16:creationId xmlns:a16="http://schemas.microsoft.com/office/drawing/2014/main" xmlns=""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cxnSp>
        <p:nvCxnSpPr>
          <p:cNvPr id="33" name="Straight Connector 32">
            <a:extLst>
              <a:ext uri="{FF2B5EF4-FFF2-40B4-BE49-F238E27FC236}">
                <a16:creationId xmlns:a16="http://schemas.microsoft.com/office/drawing/2014/main" xmlns=""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xmlns=""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xmlns=""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Tree>
    <p:extLst>
      <p:ext uri="{BB962C8B-B14F-4D97-AF65-F5344CB8AC3E}">
        <p14:creationId xmlns:p14="http://schemas.microsoft.com/office/powerpoint/2010/main" xmlns=""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16" name="Freeform: Shape 15">
            <a:extLst>
              <a:ext uri="{FF2B5EF4-FFF2-40B4-BE49-F238E27FC236}">
                <a16:creationId xmlns:a16="http://schemas.microsoft.com/office/drawing/2014/main" xmlns=""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xmlns=""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xmlns=""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Content Placeholder 3">
            <a:extLst>
              <a:ext uri="{FF2B5EF4-FFF2-40B4-BE49-F238E27FC236}">
                <a16:creationId xmlns:a16="http://schemas.microsoft.com/office/drawing/2014/main" xmlns=""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Date Placeholder 4">
            <a:extLst>
              <a:ext uri="{FF2B5EF4-FFF2-40B4-BE49-F238E27FC236}">
                <a16:creationId xmlns:a16="http://schemas.microsoft.com/office/drawing/2014/main" xmlns="" id="{C4D6EF47-99AC-6166-B194-13D68424C067}"/>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xmlns="" id="{822996CE-5BB1-CA7E-667B-F066341E3C85}"/>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xmlns=""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9" name="Freeform: Shape 8">
            <a:extLst>
              <a:ext uri="{FF2B5EF4-FFF2-40B4-BE49-F238E27FC236}">
                <a16:creationId xmlns:a16="http://schemas.microsoft.com/office/drawing/2014/main" xmlns=""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xmlns=""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xmlns=""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xmlns=""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xmlns=""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xmlns="" id="{C3AF76F4-A668-3D1B-FBCF-3C693E818ADD}"/>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xmlns="" id="{236B032C-EBAF-7C2C-182B-5A074BD2FFC3}"/>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xmlns=""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5" name="Title 1">
            <a:extLst>
              <a:ext uri="{FF2B5EF4-FFF2-40B4-BE49-F238E27FC236}">
                <a16:creationId xmlns:a16="http://schemas.microsoft.com/office/drawing/2014/main" xmlns=""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xmlns=""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xmlns=""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xmlns=""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xmlns=""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a:extLst>
              <a:ext uri="{FF2B5EF4-FFF2-40B4-BE49-F238E27FC236}">
                <a16:creationId xmlns:a16="http://schemas.microsoft.com/office/drawing/2014/main" xmlns=""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xmlns="" id="{F8061380-5630-29CD-5357-ECACB77A7FAC}"/>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xmlns="" id="{F77E390A-17CB-4BA8-9C29-A42E9C0A493B}"/>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xmlns=""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Tree>
    <p:extLst>
      <p:ext uri="{BB962C8B-B14F-4D97-AF65-F5344CB8AC3E}">
        <p14:creationId xmlns:p14="http://schemas.microsoft.com/office/powerpoint/2010/main" xmlns=""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5" name="Freeform: Shape 24">
            <a:extLst>
              <a:ext uri="{FF2B5EF4-FFF2-40B4-BE49-F238E27FC236}">
                <a16:creationId xmlns:a16="http://schemas.microsoft.com/office/drawing/2014/main" xmlns=""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xmlns=""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xmlns=""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1829372813"/>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pic>
        <p:nvPicPr>
          <p:cNvPr id="9" name="Picture 8" descr="Shape, circle&#10;&#10;Description automatically generated">
            <a:extLst>
              <a:ext uri="{FF2B5EF4-FFF2-40B4-BE49-F238E27FC236}">
                <a16:creationId xmlns:a16="http://schemas.microsoft.com/office/drawing/2014/main" xmlns=""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xmlns=""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xmlns=""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Tree>
    <p:extLst>
      <p:ext uri="{BB962C8B-B14F-4D97-AF65-F5344CB8AC3E}">
        <p14:creationId xmlns:p14="http://schemas.microsoft.com/office/powerpoint/2010/main" xmlns=""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xmlns=""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xmlns=""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19" name="Freeform: Shape 18">
            <a:extLst>
              <a:ext uri="{FF2B5EF4-FFF2-40B4-BE49-F238E27FC236}">
                <a16:creationId xmlns:a16="http://schemas.microsoft.com/office/drawing/2014/main" xmlns=""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xmlns=""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xmlns=""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xmlns=""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xmlns=""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Tree>
    <p:extLst>
      <p:ext uri="{BB962C8B-B14F-4D97-AF65-F5344CB8AC3E}">
        <p14:creationId xmlns:p14="http://schemas.microsoft.com/office/powerpoint/2010/main" xmlns="" val="2111285998"/>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13" name="Freeform: Shape 12">
            <a:extLst>
              <a:ext uri="{FF2B5EF4-FFF2-40B4-BE49-F238E27FC236}">
                <a16:creationId xmlns:a16="http://schemas.microsoft.com/office/drawing/2014/main" xmlns=""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xmlns=""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1641332740"/>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xmlns=""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xmlns=""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Tree>
    <p:extLst>
      <p:ext uri="{BB962C8B-B14F-4D97-AF65-F5344CB8AC3E}">
        <p14:creationId xmlns:p14="http://schemas.microsoft.com/office/powerpoint/2010/main" xmlns="" val="4030094665"/>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xmlns=""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xmlns=""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pic>
        <p:nvPicPr>
          <p:cNvPr id="26" name="Graphic 25">
            <a:extLst>
              <a:ext uri="{FF2B5EF4-FFF2-40B4-BE49-F238E27FC236}">
                <a16:creationId xmlns:a16="http://schemas.microsoft.com/office/drawing/2014/main" xmlns=""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xmlns=""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xmlns=""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GB"/>
              <a:t>Click to edit Master text styles</a:t>
            </a: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GB"/>
              <a:t>Click to edit Master title style</a:t>
            </a:r>
          </a:p>
        </p:txBody>
      </p:sp>
      <p:sp>
        <p:nvSpPr>
          <p:cNvPr id="22" name="Freeform: Shape 21">
            <a:extLst>
              <a:ext uri="{FF2B5EF4-FFF2-40B4-BE49-F238E27FC236}">
                <a16:creationId xmlns:a16="http://schemas.microsoft.com/office/drawing/2014/main" xmlns=""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xmlns=""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3429611174"/>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xmlns=""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a:t>
            </a:fld>
            <a:endParaRPr lang="en-GB" dirty="0"/>
          </a:p>
        </p:txBody>
      </p:sp>
      <p:sp>
        <p:nvSpPr>
          <p:cNvPr id="18" name="Freeform: Shape 17">
            <a:extLst>
              <a:ext uri="{FF2B5EF4-FFF2-40B4-BE49-F238E27FC236}">
                <a16:creationId xmlns:a16="http://schemas.microsoft.com/office/drawing/2014/main" xmlns=""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xmlns="" val="2830715435"/>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GB"/>
              <a:t>Click to edit Master title style</a:t>
            </a:r>
          </a:p>
        </p:txBody>
      </p:sp>
      <p:sp>
        <p:nvSpPr>
          <p:cNvPr id="3" name="Text Placeholder 2">
            <a:extLst>
              <a:ext uri="{FF2B5EF4-FFF2-40B4-BE49-F238E27FC236}">
                <a16:creationId xmlns:a16="http://schemas.microsoft.com/office/drawing/2014/main" xmlns=""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xmlns=""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GB"/>
              <a:t>20XX</a:t>
            </a:r>
          </a:p>
        </p:txBody>
      </p:sp>
      <p:sp>
        <p:nvSpPr>
          <p:cNvPr id="5" name="Footer Placeholder 4">
            <a:extLst>
              <a:ext uri="{FF2B5EF4-FFF2-40B4-BE49-F238E27FC236}">
                <a16:creationId xmlns:a16="http://schemas.microsoft.com/office/drawing/2014/main" xmlns=""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presentation title</a:t>
            </a:r>
          </a:p>
        </p:txBody>
      </p:sp>
      <p:sp>
        <p:nvSpPr>
          <p:cNvPr id="6" name="Slide Number Placeholder 5">
            <a:extLst>
              <a:ext uri="{FF2B5EF4-FFF2-40B4-BE49-F238E27FC236}">
                <a16:creationId xmlns:a16="http://schemas.microsoft.com/office/drawing/2014/main" xmlns=""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rtl="0"/>
              <a:t>‹#›</a:t>
            </a:fld>
            <a:endParaRPr lang="en-GB" dirty="0"/>
          </a:p>
        </p:txBody>
      </p:sp>
      <p:cxnSp>
        <p:nvCxnSpPr>
          <p:cNvPr id="8" name="Straight Connector 7">
            <a:extLst>
              <a:ext uri="{FF2B5EF4-FFF2-40B4-BE49-F238E27FC236}">
                <a16:creationId xmlns:a16="http://schemas.microsoft.com/office/drawing/2014/main" xmlns="" id="{AA994521-4157-D242-5242-0C3BD99E8EA8}"/>
              </a:ext>
            </a:extLst>
          </p:cNvPr>
          <p:cNvCxnSpPr>
            <a:cxnSpLocks/>
          </p:cNvCxnSpPr>
          <p:nvPr/>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mirjam@contoso.com"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8BB83-CA62-C813-5584-9F9C32557A2B}"/>
              </a:ext>
            </a:extLst>
          </p:cNvPr>
          <p:cNvSpPr>
            <a:spLocks noGrp="1"/>
          </p:cNvSpPr>
          <p:nvPr>
            <p:ph type="ctrTitle"/>
          </p:nvPr>
        </p:nvSpPr>
        <p:spPr/>
        <p:txBody>
          <a:bodyPr rtlCol="0"/>
          <a:lstStyle>
            <a:defPPr>
              <a:defRPr lang="en-GB"/>
            </a:defPPr>
          </a:lstStyle>
          <a:p>
            <a:pPr rtl="0"/>
            <a:r>
              <a:rPr lang="en-IN" dirty="0"/>
              <a:t>Goals of Psychodynamic therapy</a:t>
            </a:r>
            <a:endParaRPr lang="en-GB" dirty="0"/>
          </a:p>
        </p:txBody>
      </p:sp>
      <p:sp>
        <p:nvSpPr>
          <p:cNvPr id="3" name="Subtitle 2">
            <a:extLst>
              <a:ext uri="{FF2B5EF4-FFF2-40B4-BE49-F238E27FC236}">
                <a16:creationId xmlns:a16="http://schemas.microsoft.com/office/drawing/2014/main" xmlns="" id="{CA0D2251-7AFE-1B36-778C-D116EDBB7FDE}"/>
              </a:ext>
            </a:extLst>
          </p:cNvPr>
          <p:cNvSpPr>
            <a:spLocks noGrp="1"/>
          </p:cNvSpPr>
          <p:nvPr>
            <p:ph type="subTitle" idx="1"/>
          </p:nvPr>
        </p:nvSpPr>
        <p:spPr/>
        <p:txBody>
          <a:bodyPr rtlCol="0"/>
          <a:lstStyle>
            <a:defPPr>
              <a:defRPr lang="en-GB"/>
            </a:defPPr>
          </a:lstStyle>
          <a:p>
            <a:pPr rtl="0"/>
            <a:r>
              <a:rPr lang="en-GB" dirty="0" smtClean="0"/>
              <a:t> </a:t>
            </a:r>
            <a:endParaRPr lang="en-GB" dirty="0"/>
          </a:p>
        </p:txBody>
      </p:sp>
    </p:spTree>
    <p:extLst>
      <p:ext uri="{BB962C8B-B14F-4D97-AF65-F5344CB8AC3E}">
        <p14:creationId xmlns:p14="http://schemas.microsoft.com/office/powerpoint/2010/main" xmlns=""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9D4ADC4-01B6-AA8C-9B56-49464B100BE3}"/>
              </a:ext>
            </a:extLst>
          </p:cNvPr>
          <p:cNvSpPr>
            <a:spLocks noGrp="1"/>
          </p:cNvSpPr>
          <p:nvPr>
            <p:ph type="title"/>
          </p:nvPr>
        </p:nvSpPr>
        <p:spPr/>
        <p:txBody>
          <a:bodyPr rtlCol="0"/>
          <a:lstStyle>
            <a:defPPr>
              <a:defRPr lang="en-GB"/>
            </a:defPPr>
          </a:lstStyle>
          <a:p>
            <a:pPr rtl="0"/>
            <a:r>
              <a:rPr lang="en-GB" sz="4800">
                <a:latin typeface="Sagona Book" panose="020F0502020204030204" pitchFamily="34" charset="0"/>
                <a:cs typeface="Sagona Book" panose="020F0502020204030204" pitchFamily="34" charset="0"/>
              </a:rPr>
              <a:t>areas of growth</a:t>
            </a:r>
            <a:endParaRPr lang="en-GB" dirty="0"/>
          </a:p>
        </p:txBody>
      </p:sp>
      <p:graphicFrame>
        <p:nvGraphicFramePr>
          <p:cNvPr id="9" name="Table 4">
            <a:extLst>
              <a:ext uri="{FF2B5EF4-FFF2-40B4-BE49-F238E27FC236}">
                <a16:creationId xmlns:a16="http://schemas.microsoft.com/office/drawing/2014/main" xmlns="" id="{599C0C9D-9A88-B612-EE50-DB2991538472}"/>
              </a:ext>
            </a:extLst>
          </p:cNvPr>
          <p:cNvGraphicFramePr>
            <a:graphicFrameLocks noGrp="1"/>
          </p:cNvGraphicFramePr>
          <p:nvPr>
            <p:ph idx="1"/>
            <p:extLst>
              <p:ext uri="{D42A27DB-BD31-4B8C-83A1-F6EECF244321}">
                <p14:modId xmlns:p14="http://schemas.microsoft.com/office/powerpoint/2010/main" xmlns="" val="3686561701"/>
              </p:ext>
            </p:extLst>
          </p:nvPr>
        </p:nvGraphicFramePr>
        <p:xfrm>
          <a:off x="-96458" y="1781255"/>
          <a:ext cx="10356335" cy="3984115"/>
        </p:xfrm>
        <a:graphic>
          <a:graphicData uri="http://schemas.openxmlformats.org/drawingml/2006/table">
            <a:tbl>
              <a:tblPr firstRow="1" bandRow="1">
                <a:tableStyleId>{5940675A-B579-460E-94D1-54222C63F5DA}</a:tableStyleId>
              </a:tblPr>
              <a:tblGrid>
                <a:gridCol w="2071267">
                  <a:extLst>
                    <a:ext uri="{9D8B030D-6E8A-4147-A177-3AD203B41FA5}">
                      <a16:colId xmlns:a16="http://schemas.microsoft.com/office/drawing/2014/main" xmlns="" val="1689330750"/>
                    </a:ext>
                  </a:extLst>
                </a:gridCol>
                <a:gridCol w="2071267">
                  <a:extLst>
                    <a:ext uri="{9D8B030D-6E8A-4147-A177-3AD203B41FA5}">
                      <a16:colId xmlns:a16="http://schemas.microsoft.com/office/drawing/2014/main" xmlns="" val="2660631934"/>
                    </a:ext>
                  </a:extLst>
                </a:gridCol>
                <a:gridCol w="2071267">
                  <a:extLst>
                    <a:ext uri="{9D8B030D-6E8A-4147-A177-3AD203B41FA5}">
                      <a16:colId xmlns:a16="http://schemas.microsoft.com/office/drawing/2014/main" xmlns="" val="3909717689"/>
                    </a:ext>
                  </a:extLst>
                </a:gridCol>
                <a:gridCol w="2071267">
                  <a:extLst>
                    <a:ext uri="{9D8B030D-6E8A-4147-A177-3AD203B41FA5}">
                      <a16:colId xmlns:a16="http://schemas.microsoft.com/office/drawing/2014/main" xmlns="" val="1603189107"/>
                    </a:ext>
                  </a:extLst>
                </a:gridCol>
                <a:gridCol w="2071267">
                  <a:extLst>
                    <a:ext uri="{9D8B030D-6E8A-4147-A177-3AD203B41FA5}">
                      <a16:colId xmlns:a16="http://schemas.microsoft.com/office/drawing/2014/main" xmlns="" val="2755691855"/>
                    </a:ext>
                  </a:extLst>
                </a:gridCol>
              </a:tblGrid>
              <a:tr h="796823">
                <a:tc>
                  <a:txBody>
                    <a:bodyPr/>
                    <a:lstStyle>
                      <a:defPPr>
                        <a:defRPr lang="en-GB"/>
                      </a:defPPr>
                    </a:lstStyle>
                    <a:p>
                      <a:pPr algn="ctr" rtl="0"/>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latin typeface="Gill Sans Nova" panose="020B0602020104020203" pitchFamily="34" charset="0"/>
                          <a:cs typeface="Gill Sans SemiBold" panose="020B0502020104020203" pitchFamily="34" charset="-79"/>
                        </a:rPr>
                        <a:t>B2B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latin typeface="Gill Sans Nova" panose="020B0602020104020203" pitchFamily="34" charset="0"/>
                          <a:cs typeface="Gill Sans SemiBold" panose="020B0502020104020203" pitchFamily="34" charset="-79"/>
                        </a:rPr>
                        <a:t>SUPPLY CHAIN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latin typeface="Gill Sans Nova" panose="020B0602020104020203" pitchFamily="34" charset="0"/>
                          <a:cs typeface="Gill Sans SemiBold" panose="020B0502020104020203" pitchFamily="34" charset="-79"/>
                        </a:rPr>
                        <a:t>ROI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latin typeface="Gill Sans Nova" panose="020B0602020104020203" pitchFamily="34" charset="0"/>
                          <a:cs typeface="Gill Sans SemiBold" panose="020B0502020104020203" pitchFamily="34" charset="-79"/>
                        </a:rPr>
                        <a:t>E-COMMERCE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9928716"/>
                  </a:ext>
                </a:extLst>
              </a:tr>
              <a:tr h="796823">
                <a:tc>
                  <a:txBody>
                    <a:bodyPr/>
                    <a:lstStyle>
                      <a:defPPr>
                        <a:defRPr lang="en-GB"/>
                      </a:defPPr>
                    </a:lstStyle>
                    <a:p>
                      <a:pPr algn="ctr" rtl="0"/>
                      <a:r>
                        <a:rPr lang="en-GB" b="0" i="0">
                          <a:solidFill>
                            <a:schemeClr val="tx1"/>
                          </a:solidFill>
                          <a:latin typeface="Gill Sans Nova" panose="020B0602020104020203" pitchFamily="34" charset="0"/>
                          <a:cs typeface="Gill Sans SemiBold" panose="020B0502020104020203" pitchFamily="34" charset="-79"/>
                        </a:rPr>
                        <a:t>Q1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760208656"/>
                  </a:ext>
                </a:extLst>
              </a:tr>
              <a:tr h="796823">
                <a:tc>
                  <a:txBody>
                    <a:bodyPr/>
                    <a:lstStyle>
                      <a:defPPr>
                        <a:defRPr lang="en-GB"/>
                      </a:defPPr>
                    </a:lstStyle>
                    <a:p>
                      <a:pPr algn="ctr" rtl="0"/>
                      <a:r>
                        <a:rPr lang="en-GB" b="0" i="0" dirty="0">
                          <a:solidFill>
                            <a:schemeClr val="tx1"/>
                          </a:solidFill>
                          <a:latin typeface="Gill Sans Nova" panose="020B0602020104020203" pitchFamily="34" charset="0"/>
                          <a:cs typeface="Gill Sans SemiBold" panose="020B0502020104020203" pitchFamily="34" charset="-79"/>
                        </a:rPr>
                        <a:t>Q2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34243071"/>
                  </a:ext>
                </a:extLst>
              </a:tr>
              <a:tr h="796823">
                <a:tc>
                  <a:txBody>
                    <a:bodyPr/>
                    <a:lstStyle>
                      <a:defPPr>
                        <a:defRPr lang="en-GB"/>
                      </a:defPPr>
                    </a:lstStyle>
                    <a:p>
                      <a:pPr algn="ctr" rtl="0"/>
                      <a:r>
                        <a:rPr lang="en-GB" b="0" i="0">
                          <a:solidFill>
                            <a:schemeClr val="tx1"/>
                          </a:solidFill>
                          <a:latin typeface="Gill Sans Nova" panose="020B0602020104020203" pitchFamily="34" charset="0"/>
                          <a:cs typeface="Gill Sans SemiBold" panose="020B0502020104020203" pitchFamily="34" charset="-79"/>
                        </a:rPr>
                        <a:t>Q3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dirty="0">
                          <a:solidFill>
                            <a:schemeClr val="accent2"/>
                          </a:solidFill>
                          <a:latin typeface="+mn-lt"/>
                          <a:cs typeface="Gill Sans Light" panose="020B0302020104020203" pitchFamily="34" charset="-79"/>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5808797"/>
                  </a:ext>
                </a:extLst>
              </a:tr>
              <a:tr h="796823">
                <a:tc>
                  <a:txBody>
                    <a:bodyPr/>
                    <a:lstStyle>
                      <a:defPPr>
                        <a:defRPr lang="en-GB"/>
                      </a:defPPr>
                    </a:lstStyle>
                    <a:p>
                      <a:pPr algn="ctr" rtl="0"/>
                      <a:r>
                        <a:rPr lang="en-GB" b="0" i="0">
                          <a:solidFill>
                            <a:schemeClr val="tx1"/>
                          </a:solidFill>
                          <a:latin typeface="Gill Sans Nova" panose="020B0602020104020203" pitchFamily="34" charset="0"/>
                          <a:cs typeface="Gill Sans SemiBold" panose="020B0502020104020203" pitchFamily="34" charset="-79"/>
                        </a:rPr>
                        <a:t>Q4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a:solidFill>
                            <a:schemeClr val="accent2"/>
                          </a:solidFill>
                          <a:latin typeface="+mn-lt"/>
                          <a:cs typeface="Gill Sans Light" panose="020B0302020104020203" pitchFamily="34" charset="-79"/>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GB"/>
                      </a:defPPr>
                    </a:lstStyle>
                    <a:p>
                      <a:pPr algn="ctr" rtl="0"/>
                      <a:r>
                        <a:rPr lang="en-GB" b="0" i="0" dirty="0">
                          <a:solidFill>
                            <a:schemeClr val="accent2"/>
                          </a:solidFill>
                          <a:latin typeface="+mn-lt"/>
                          <a:cs typeface="Gill Sans Light" panose="020B0302020104020203" pitchFamily="34" charset="-79"/>
                        </a:rPr>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0950325"/>
                  </a:ext>
                </a:extLst>
              </a:tr>
            </a:tbl>
          </a:graphicData>
        </a:graphic>
      </p:graphicFrame>
      <p:sp>
        <p:nvSpPr>
          <p:cNvPr id="4" name="Date Placeholder 3">
            <a:extLst>
              <a:ext uri="{FF2B5EF4-FFF2-40B4-BE49-F238E27FC236}">
                <a16:creationId xmlns:a16="http://schemas.microsoft.com/office/drawing/2014/main" xmlns="" id="{D74CC35A-169D-2E87-6515-5E6B9D8F47EF}"/>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xmlns="" id="{8F9C73CF-CD73-39D0-D208-17D75BEB817B}"/>
              </a:ext>
            </a:extLst>
          </p:cNvPr>
          <p:cNvSpPr>
            <a:spLocks noGrp="1"/>
          </p:cNvSpPr>
          <p:nvPr>
            <p:ph type="ftr" sz="quarter" idx="11"/>
          </p:nvPr>
        </p:nvSpPr>
        <p:spPr/>
        <p:txBody>
          <a:bodyPr rtlCol="0"/>
          <a:lstStyle>
            <a:defPPr>
              <a:defRPr lang="en-GB"/>
            </a:defPPr>
          </a:lstStyle>
          <a:p>
            <a:pPr rtl="0"/>
            <a:r>
              <a:rPr lang="en-GB"/>
              <a:t>presentation title</a:t>
            </a:r>
          </a:p>
        </p:txBody>
      </p:sp>
      <p:sp>
        <p:nvSpPr>
          <p:cNvPr id="8" name="Slide Number Placeholder 7">
            <a:extLst>
              <a:ext uri="{FF2B5EF4-FFF2-40B4-BE49-F238E27FC236}">
                <a16:creationId xmlns:a16="http://schemas.microsoft.com/office/drawing/2014/main" xmlns="" id="{4F0540EB-6A4B-28A8-564F-BC45DFDE0883}"/>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10</a:t>
            </a:fld>
            <a:endParaRPr lang="en-GB" dirty="0"/>
          </a:p>
        </p:txBody>
      </p:sp>
    </p:spTree>
    <p:extLst>
      <p:ext uri="{BB962C8B-B14F-4D97-AF65-F5344CB8AC3E}">
        <p14:creationId xmlns:p14="http://schemas.microsoft.com/office/powerpoint/2010/main" xmlns="" val="275285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F5768EFB-B317-47EA-C969-D365EB136882}"/>
              </a:ext>
            </a:extLst>
          </p:cNvPr>
          <p:cNvSpPr>
            <a:spLocks noGrp="1"/>
          </p:cNvSpPr>
          <p:nvPr>
            <p:ph type="title"/>
          </p:nvPr>
        </p:nvSpPr>
        <p:spPr/>
        <p:txBody>
          <a:bodyPr rtlCol="0"/>
          <a:lstStyle>
            <a:defPPr>
              <a:defRPr lang="en-GB"/>
            </a:defPPr>
          </a:lstStyle>
          <a:p>
            <a:pPr rtl="0"/>
            <a:r>
              <a:rPr lang="en-GB"/>
              <a:t>RICHARD BRANSON</a:t>
            </a:r>
          </a:p>
        </p:txBody>
      </p:sp>
      <p:sp>
        <p:nvSpPr>
          <p:cNvPr id="16" name="Text Placeholder 15">
            <a:extLst>
              <a:ext uri="{FF2B5EF4-FFF2-40B4-BE49-F238E27FC236}">
                <a16:creationId xmlns:a16="http://schemas.microsoft.com/office/drawing/2014/main" xmlns="" id="{BB801EE7-C3C0-5B30-EB9B-2C995032EE99}"/>
              </a:ext>
            </a:extLst>
          </p:cNvPr>
          <p:cNvSpPr>
            <a:spLocks noGrp="1"/>
          </p:cNvSpPr>
          <p:nvPr>
            <p:ph type="body" sz="quarter" idx="13"/>
          </p:nvPr>
        </p:nvSpPr>
        <p:spPr/>
        <p:txBody>
          <a:bodyPr rtlCol="0"/>
          <a:lstStyle>
            <a:defPPr>
              <a:defRPr lang="en-GB"/>
            </a:defPPr>
          </a:lstStyle>
          <a:p>
            <a:pPr rtl="0"/>
            <a:r>
              <a:rPr lang="en-GB"/>
              <a:t>“Business opportunities are like buses.</a:t>
            </a:r>
            <a:r>
              <a:rPr lang="en-GB" dirty="0"/>
              <a:t/>
            </a:r>
            <a:br>
              <a:rPr lang="en-GB" dirty="0"/>
            </a:br>
            <a:r>
              <a:rPr lang="en-GB"/>
              <a:t>There's always another one coming.”</a:t>
            </a:r>
          </a:p>
        </p:txBody>
      </p:sp>
      <p:sp>
        <p:nvSpPr>
          <p:cNvPr id="2" name="Date Placeholder 1">
            <a:extLst>
              <a:ext uri="{FF2B5EF4-FFF2-40B4-BE49-F238E27FC236}">
                <a16:creationId xmlns:a16="http://schemas.microsoft.com/office/drawing/2014/main" xmlns="" id="{E9350B43-2FC6-DBFA-2920-C8265C1C6A48}"/>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xmlns="" id="{B1EFDBE1-8C88-4D39-6BA3-537373DFA091}"/>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xmlns="" id="{6D91CF39-6540-5B9E-8E6C-4310213A7FE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11</a:t>
            </a:fld>
            <a:endParaRPr lang="en-GB" dirty="0"/>
          </a:p>
        </p:txBody>
      </p:sp>
    </p:spTree>
    <p:extLst>
      <p:ext uri="{BB962C8B-B14F-4D97-AF65-F5344CB8AC3E}">
        <p14:creationId xmlns:p14="http://schemas.microsoft.com/office/powerpoint/2010/main" xmlns="" val="109671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xmlns="" id="{BE14C3C8-CE39-133E-31F8-E2A69DFA914D}"/>
              </a:ext>
            </a:extLst>
          </p:cNvPr>
          <p:cNvSpPr>
            <a:spLocks noGrp="1"/>
          </p:cNvSpPr>
          <p:nvPr>
            <p:ph type="title"/>
          </p:nvPr>
        </p:nvSpPr>
        <p:spPr/>
        <p:txBody>
          <a:bodyPr rtlCol="0"/>
          <a:lstStyle>
            <a:defPPr>
              <a:defRPr lang="en-GB"/>
            </a:defPPr>
          </a:lstStyle>
          <a:p>
            <a:pPr rtl="0"/>
            <a:r>
              <a:rPr lang="en-GB"/>
              <a:t>meet our team</a:t>
            </a:r>
          </a:p>
        </p:txBody>
      </p:sp>
      <p:pic>
        <p:nvPicPr>
          <p:cNvPr id="45" name="Picture Placeholder 44" descr="Team member headshot">
            <a:extLst>
              <a:ext uri="{FF2B5EF4-FFF2-40B4-BE49-F238E27FC236}">
                <a16:creationId xmlns:a16="http://schemas.microsoft.com/office/drawing/2014/main" xmlns="" id="{BF83E8E2-2284-9684-FCF6-1A6EA943A1FB}"/>
              </a:ext>
            </a:extLst>
          </p:cNvPr>
          <p:cNvPicPr>
            <a:picLocks noGrp="1" noChangeAspect="1"/>
          </p:cNvPicPr>
          <p:nvPr>
            <p:ph type="pic" sz="quarter" idx="13"/>
          </p:nvPr>
        </p:nvPicPr>
        <p:blipFill rotWithShape="1">
          <a:blip r:embed="rId3"/>
          <a:srcRect l="83" r="83"/>
          <a:stretch/>
        </p:blipFill>
        <p:spPr/>
      </p:pic>
      <p:pic>
        <p:nvPicPr>
          <p:cNvPr id="48" name="Picture Placeholder 47" descr="Team member headshot">
            <a:extLst>
              <a:ext uri="{FF2B5EF4-FFF2-40B4-BE49-F238E27FC236}">
                <a16:creationId xmlns:a16="http://schemas.microsoft.com/office/drawing/2014/main" xmlns="" id="{B0AC71BE-6C36-5953-EF84-04DB27D399EF}"/>
              </a:ext>
            </a:extLst>
          </p:cNvPr>
          <p:cNvPicPr>
            <a:picLocks noGrp="1" noChangeAspect="1"/>
          </p:cNvPicPr>
          <p:nvPr>
            <p:ph type="pic" sz="quarter" idx="14"/>
          </p:nvPr>
        </p:nvPicPr>
        <p:blipFill rotWithShape="1">
          <a:blip r:embed="rId4"/>
          <a:srcRect t="8" b="8"/>
          <a:stretch/>
        </p:blipFill>
        <p:spPr/>
      </p:pic>
      <p:pic>
        <p:nvPicPr>
          <p:cNvPr id="51" name="Picture Placeholder 50" descr="Team member headshot">
            <a:extLst>
              <a:ext uri="{FF2B5EF4-FFF2-40B4-BE49-F238E27FC236}">
                <a16:creationId xmlns:a16="http://schemas.microsoft.com/office/drawing/2014/main" xmlns="" id="{E67A1306-8387-8408-FEAF-520A43BB1D8D}"/>
              </a:ext>
            </a:extLst>
          </p:cNvPr>
          <p:cNvPicPr>
            <a:picLocks noGrp="1" noChangeAspect="1"/>
          </p:cNvPicPr>
          <p:nvPr>
            <p:ph type="pic" sz="quarter" idx="15"/>
          </p:nvPr>
        </p:nvPicPr>
        <p:blipFill rotWithShape="1">
          <a:blip r:embed="rId5"/>
          <a:srcRect l="50" r="50"/>
          <a:stretch/>
        </p:blipFill>
        <p:spPr/>
      </p:pic>
      <p:pic>
        <p:nvPicPr>
          <p:cNvPr id="58" name="Picture Placeholder 57" descr="Team member headshot">
            <a:extLst>
              <a:ext uri="{FF2B5EF4-FFF2-40B4-BE49-F238E27FC236}">
                <a16:creationId xmlns:a16="http://schemas.microsoft.com/office/drawing/2014/main" xmlns="" id="{A5E932A8-FB95-D4B9-7C31-E32737B02106}"/>
              </a:ext>
            </a:extLst>
          </p:cNvPr>
          <p:cNvPicPr>
            <a:picLocks noGrp="1" noChangeAspect="1"/>
          </p:cNvPicPr>
          <p:nvPr>
            <p:ph type="pic" sz="quarter" idx="16"/>
          </p:nvPr>
        </p:nvPicPr>
        <p:blipFill rotWithShape="1">
          <a:blip r:embed="rId6"/>
          <a:srcRect l="50" r="50"/>
          <a:stretch/>
        </p:blipFill>
        <p:spPr/>
      </p:pic>
      <p:sp>
        <p:nvSpPr>
          <p:cNvPr id="26" name="Text Placeholder 25">
            <a:extLst>
              <a:ext uri="{FF2B5EF4-FFF2-40B4-BE49-F238E27FC236}">
                <a16:creationId xmlns:a16="http://schemas.microsoft.com/office/drawing/2014/main" xmlns="" id="{F237C2FF-8AE7-02AF-7E17-D62F80F65FAA}"/>
              </a:ext>
            </a:extLst>
          </p:cNvPr>
          <p:cNvSpPr>
            <a:spLocks noGrp="1"/>
          </p:cNvSpPr>
          <p:nvPr>
            <p:ph type="body" sz="quarter" idx="17"/>
          </p:nvPr>
        </p:nvSpPr>
        <p:spPr/>
        <p:txBody>
          <a:bodyPr rtlCol="0"/>
          <a:lstStyle>
            <a:defPPr>
              <a:defRPr lang="en-GB"/>
            </a:defPPr>
          </a:lstStyle>
          <a:p>
            <a:pPr rtl="0"/>
            <a:r>
              <a:rPr lang="en-GB"/>
              <a:t>TAKUMA HAYASHI</a:t>
            </a:r>
          </a:p>
        </p:txBody>
      </p:sp>
      <p:sp>
        <p:nvSpPr>
          <p:cNvPr id="27" name="Text Placeholder 26">
            <a:extLst>
              <a:ext uri="{FF2B5EF4-FFF2-40B4-BE49-F238E27FC236}">
                <a16:creationId xmlns:a16="http://schemas.microsoft.com/office/drawing/2014/main" xmlns="" id="{00C27F86-4C80-C4F3-6CE8-D40C84F64932}"/>
              </a:ext>
            </a:extLst>
          </p:cNvPr>
          <p:cNvSpPr>
            <a:spLocks noGrp="1"/>
          </p:cNvSpPr>
          <p:nvPr>
            <p:ph type="body" sz="quarter" idx="18"/>
          </p:nvPr>
        </p:nvSpPr>
        <p:spPr/>
        <p:txBody>
          <a:bodyPr rtlCol="0"/>
          <a:lstStyle>
            <a:defPPr>
              <a:defRPr lang="en-GB"/>
            </a:defPPr>
          </a:lstStyle>
          <a:p>
            <a:pPr rtl="0"/>
            <a:r>
              <a:rPr lang="en-GB"/>
              <a:t>MIRJAM NILSSON​</a:t>
            </a:r>
          </a:p>
        </p:txBody>
      </p:sp>
      <p:sp>
        <p:nvSpPr>
          <p:cNvPr id="28" name="Text Placeholder 27">
            <a:extLst>
              <a:ext uri="{FF2B5EF4-FFF2-40B4-BE49-F238E27FC236}">
                <a16:creationId xmlns:a16="http://schemas.microsoft.com/office/drawing/2014/main" xmlns="" id="{437F270A-5AE8-3D7C-4649-C8CE5C3BBE73}"/>
              </a:ext>
            </a:extLst>
          </p:cNvPr>
          <p:cNvSpPr>
            <a:spLocks noGrp="1"/>
          </p:cNvSpPr>
          <p:nvPr>
            <p:ph type="body" sz="quarter" idx="19"/>
          </p:nvPr>
        </p:nvSpPr>
        <p:spPr/>
        <p:txBody>
          <a:bodyPr rtlCol="0"/>
          <a:lstStyle>
            <a:defPPr>
              <a:defRPr lang="en-GB"/>
            </a:defPPr>
          </a:lstStyle>
          <a:p>
            <a:pPr rtl="0"/>
            <a:r>
              <a:rPr lang="en-GB"/>
              <a:t>FLORA BERGGREN​</a:t>
            </a:r>
          </a:p>
        </p:txBody>
      </p:sp>
      <p:sp>
        <p:nvSpPr>
          <p:cNvPr id="29" name="Text Placeholder 28">
            <a:extLst>
              <a:ext uri="{FF2B5EF4-FFF2-40B4-BE49-F238E27FC236}">
                <a16:creationId xmlns:a16="http://schemas.microsoft.com/office/drawing/2014/main" xmlns="" id="{88C30139-2108-5DD5-D7B5-F4C5CA6CCBF3}"/>
              </a:ext>
            </a:extLst>
          </p:cNvPr>
          <p:cNvSpPr>
            <a:spLocks noGrp="1"/>
          </p:cNvSpPr>
          <p:nvPr>
            <p:ph type="body" sz="quarter" idx="20"/>
          </p:nvPr>
        </p:nvSpPr>
        <p:spPr/>
        <p:txBody>
          <a:bodyPr rtlCol="0"/>
          <a:lstStyle>
            <a:defPPr>
              <a:defRPr lang="en-GB"/>
            </a:defPPr>
          </a:lstStyle>
          <a:p>
            <a:pPr rtl="0"/>
            <a:r>
              <a:rPr lang="en-GB"/>
              <a:t>RAJESH SANTOSHI</a:t>
            </a:r>
          </a:p>
        </p:txBody>
      </p:sp>
      <p:sp>
        <p:nvSpPr>
          <p:cNvPr id="30" name="Text Placeholder 29">
            <a:extLst>
              <a:ext uri="{FF2B5EF4-FFF2-40B4-BE49-F238E27FC236}">
                <a16:creationId xmlns:a16="http://schemas.microsoft.com/office/drawing/2014/main" xmlns="" id="{7E1DA776-AFFE-AE39-7F7B-59EB501D7E5F}"/>
              </a:ext>
            </a:extLst>
          </p:cNvPr>
          <p:cNvSpPr>
            <a:spLocks noGrp="1"/>
          </p:cNvSpPr>
          <p:nvPr>
            <p:ph type="body" sz="quarter" idx="21"/>
          </p:nvPr>
        </p:nvSpPr>
        <p:spPr/>
        <p:txBody>
          <a:bodyPr rtlCol="0"/>
          <a:lstStyle>
            <a:defPPr>
              <a:defRPr lang="en-GB"/>
            </a:defPPr>
          </a:lstStyle>
          <a:p>
            <a:pPr rtl="0"/>
            <a:r>
              <a:rPr lang="en-GB"/>
              <a:t>president</a:t>
            </a:r>
          </a:p>
          <a:p>
            <a:pPr rtl="0"/>
            <a:endParaRPr lang="en-GB" dirty="0"/>
          </a:p>
        </p:txBody>
      </p:sp>
      <p:sp>
        <p:nvSpPr>
          <p:cNvPr id="31" name="Text Placeholder 30">
            <a:extLst>
              <a:ext uri="{FF2B5EF4-FFF2-40B4-BE49-F238E27FC236}">
                <a16:creationId xmlns:a16="http://schemas.microsoft.com/office/drawing/2014/main" xmlns="" id="{1F74C8AB-F847-F58A-7B89-FC1F3E125FB9}"/>
              </a:ext>
            </a:extLst>
          </p:cNvPr>
          <p:cNvSpPr>
            <a:spLocks noGrp="1"/>
          </p:cNvSpPr>
          <p:nvPr>
            <p:ph type="body" sz="quarter" idx="22"/>
          </p:nvPr>
        </p:nvSpPr>
        <p:spPr/>
        <p:txBody>
          <a:bodyPr rtlCol="0"/>
          <a:lstStyle>
            <a:defPPr>
              <a:defRPr lang="en-GB"/>
            </a:defPPr>
          </a:lstStyle>
          <a:p>
            <a:pPr rtl="0"/>
            <a:r>
              <a:rPr lang="en-GB"/>
              <a:t>chief executive officer</a:t>
            </a:r>
          </a:p>
        </p:txBody>
      </p:sp>
      <p:sp>
        <p:nvSpPr>
          <p:cNvPr id="32" name="Text Placeholder 31">
            <a:extLst>
              <a:ext uri="{FF2B5EF4-FFF2-40B4-BE49-F238E27FC236}">
                <a16:creationId xmlns:a16="http://schemas.microsoft.com/office/drawing/2014/main" xmlns="" id="{0A4B179D-6ECE-CDC7-80E3-5E1843793A1D}"/>
              </a:ext>
            </a:extLst>
          </p:cNvPr>
          <p:cNvSpPr>
            <a:spLocks noGrp="1"/>
          </p:cNvSpPr>
          <p:nvPr>
            <p:ph type="body" sz="quarter" idx="23"/>
          </p:nvPr>
        </p:nvSpPr>
        <p:spPr/>
        <p:txBody>
          <a:bodyPr rtlCol="0"/>
          <a:lstStyle>
            <a:defPPr>
              <a:defRPr lang="en-GB"/>
            </a:defPPr>
          </a:lstStyle>
          <a:p>
            <a:pPr rtl="0"/>
            <a:r>
              <a:rPr lang="en-GB"/>
              <a:t>chief operations officer</a:t>
            </a:r>
          </a:p>
        </p:txBody>
      </p:sp>
      <p:sp>
        <p:nvSpPr>
          <p:cNvPr id="34" name="Text Placeholder 33">
            <a:extLst>
              <a:ext uri="{FF2B5EF4-FFF2-40B4-BE49-F238E27FC236}">
                <a16:creationId xmlns:a16="http://schemas.microsoft.com/office/drawing/2014/main" xmlns="" id="{20510531-78E7-6DD4-B8ED-F8484240C2E1}"/>
              </a:ext>
            </a:extLst>
          </p:cNvPr>
          <p:cNvSpPr>
            <a:spLocks noGrp="1"/>
          </p:cNvSpPr>
          <p:nvPr>
            <p:ph type="body" sz="quarter" idx="24"/>
          </p:nvPr>
        </p:nvSpPr>
        <p:spPr/>
        <p:txBody>
          <a:bodyPr rtlCol="0"/>
          <a:lstStyle>
            <a:defPPr>
              <a:defRPr lang="en-GB"/>
            </a:defPPr>
          </a:lstStyle>
          <a:p>
            <a:pPr rtl="0"/>
            <a:r>
              <a:rPr lang="en-GB"/>
              <a:t>vp marketing</a:t>
            </a:r>
          </a:p>
        </p:txBody>
      </p:sp>
      <p:sp>
        <p:nvSpPr>
          <p:cNvPr id="2" name="Date Placeholder 1">
            <a:extLst>
              <a:ext uri="{FF2B5EF4-FFF2-40B4-BE49-F238E27FC236}">
                <a16:creationId xmlns:a16="http://schemas.microsoft.com/office/drawing/2014/main" xmlns="" id="{EB170A85-84B6-5E89-7F16-4811AE5FD44B}"/>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xmlns="" id="{A29B6800-D0C2-8D9D-7F2C-5D0E41F51909}"/>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xmlns="" id="{9099A4E0-99CC-34E8-536B-35867E7C5AF2}"/>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12</a:t>
            </a:fld>
            <a:endParaRPr lang="en-GB" dirty="0"/>
          </a:p>
        </p:txBody>
      </p:sp>
    </p:spTree>
    <p:extLst>
      <p:ext uri="{BB962C8B-B14F-4D97-AF65-F5344CB8AC3E}">
        <p14:creationId xmlns:p14="http://schemas.microsoft.com/office/powerpoint/2010/main" xmlns="" val="100210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xmlns="" id="{BE14C3C8-CE39-133E-31F8-E2A69DFA914D}"/>
              </a:ext>
            </a:extLst>
          </p:cNvPr>
          <p:cNvSpPr>
            <a:spLocks noGrp="1"/>
          </p:cNvSpPr>
          <p:nvPr>
            <p:ph type="title"/>
          </p:nvPr>
        </p:nvSpPr>
        <p:spPr/>
        <p:txBody>
          <a:bodyPr rtlCol="0"/>
          <a:lstStyle>
            <a:defPPr>
              <a:defRPr lang="en-GB"/>
            </a:defPPr>
          </a:lstStyle>
          <a:p>
            <a:pPr rtl="0"/>
            <a:r>
              <a:rPr lang="en-GB"/>
              <a:t>meet our extended team</a:t>
            </a:r>
          </a:p>
        </p:txBody>
      </p:sp>
      <p:pic>
        <p:nvPicPr>
          <p:cNvPr id="45" name="Picture Placeholder 44" descr="Team member headshot">
            <a:extLst>
              <a:ext uri="{FF2B5EF4-FFF2-40B4-BE49-F238E27FC236}">
                <a16:creationId xmlns:a16="http://schemas.microsoft.com/office/drawing/2014/main" xmlns="" id="{BF83E8E2-2284-9684-FCF6-1A6EA943A1FB}"/>
              </a:ext>
            </a:extLst>
          </p:cNvPr>
          <p:cNvPicPr>
            <a:picLocks noGrp="1" noChangeAspect="1"/>
          </p:cNvPicPr>
          <p:nvPr>
            <p:ph type="pic" sz="quarter" idx="13"/>
          </p:nvPr>
        </p:nvPicPr>
        <p:blipFill rotWithShape="1">
          <a:blip r:embed="rId3"/>
          <a:srcRect l="239" r="239"/>
          <a:stretch/>
        </p:blipFill>
        <p:spPr/>
      </p:pic>
      <p:pic>
        <p:nvPicPr>
          <p:cNvPr id="48" name="Picture Placeholder 47" descr="Team member headshot">
            <a:extLst>
              <a:ext uri="{FF2B5EF4-FFF2-40B4-BE49-F238E27FC236}">
                <a16:creationId xmlns:a16="http://schemas.microsoft.com/office/drawing/2014/main" xmlns="" id="{B0AC71BE-6C36-5953-EF84-04DB27D399EF}"/>
              </a:ext>
            </a:extLst>
          </p:cNvPr>
          <p:cNvPicPr>
            <a:picLocks noGrp="1" noChangeAspect="1"/>
          </p:cNvPicPr>
          <p:nvPr>
            <p:ph type="pic" sz="quarter" idx="14"/>
          </p:nvPr>
        </p:nvPicPr>
        <p:blipFill rotWithShape="1">
          <a:blip r:embed="rId4"/>
          <a:srcRect l="148" r="148"/>
          <a:stretch/>
        </p:blipFill>
        <p:spPr/>
      </p:pic>
      <p:pic>
        <p:nvPicPr>
          <p:cNvPr id="51" name="Picture Placeholder 50" descr="Team member headshot">
            <a:extLst>
              <a:ext uri="{FF2B5EF4-FFF2-40B4-BE49-F238E27FC236}">
                <a16:creationId xmlns:a16="http://schemas.microsoft.com/office/drawing/2014/main" xmlns="" id="{E67A1306-8387-8408-FEAF-520A43BB1D8D}"/>
              </a:ext>
            </a:extLst>
          </p:cNvPr>
          <p:cNvPicPr>
            <a:picLocks noGrp="1" noChangeAspect="1"/>
          </p:cNvPicPr>
          <p:nvPr>
            <p:ph type="pic" sz="quarter" idx="15"/>
          </p:nvPr>
        </p:nvPicPr>
        <p:blipFill rotWithShape="1">
          <a:blip r:embed="rId5"/>
          <a:srcRect l="239" r="239"/>
          <a:stretch/>
        </p:blipFill>
        <p:spPr/>
      </p:pic>
      <p:pic>
        <p:nvPicPr>
          <p:cNvPr id="58" name="Picture Placeholder 57" descr="Team member headshot">
            <a:extLst>
              <a:ext uri="{FF2B5EF4-FFF2-40B4-BE49-F238E27FC236}">
                <a16:creationId xmlns:a16="http://schemas.microsoft.com/office/drawing/2014/main" xmlns="" id="{A5E932A8-FB95-D4B9-7C31-E32737B02106}"/>
              </a:ext>
            </a:extLst>
          </p:cNvPr>
          <p:cNvPicPr>
            <a:picLocks noGrp="1" noChangeAspect="1"/>
          </p:cNvPicPr>
          <p:nvPr>
            <p:ph type="pic" sz="quarter" idx="16"/>
          </p:nvPr>
        </p:nvPicPr>
        <p:blipFill rotWithShape="1">
          <a:blip r:embed="rId6"/>
          <a:srcRect l="239" r="239"/>
          <a:stretch/>
        </p:blipFill>
        <p:spPr/>
      </p:pic>
      <p:sp>
        <p:nvSpPr>
          <p:cNvPr id="26" name="Text Placeholder 25">
            <a:extLst>
              <a:ext uri="{FF2B5EF4-FFF2-40B4-BE49-F238E27FC236}">
                <a16:creationId xmlns:a16="http://schemas.microsoft.com/office/drawing/2014/main" xmlns="" id="{F237C2FF-8AE7-02AF-7E17-D62F80F65FAA}"/>
              </a:ext>
            </a:extLst>
          </p:cNvPr>
          <p:cNvSpPr>
            <a:spLocks noGrp="1"/>
          </p:cNvSpPr>
          <p:nvPr>
            <p:ph type="body" sz="quarter" idx="17"/>
          </p:nvPr>
        </p:nvSpPr>
        <p:spPr/>
        <p:txBody>
          <a:bodyPr rtlCol="0"/>
          <a:lstStyle>
            <a:defPPr>
              <a:defRPr lang="en-GB"/>
            </a:defPPr>
          </a:lstStyle>
          <a:p>
            <a:pPr rtl="0"/>
            <a:r>
              <a:rPr lang="en-GB"/>
              <a:t>TAKUMA HAYASHI</a:t>
            </a:r>
          </a:p>
        </p:txBody>
      </p:sp>
      <p:sp>
        <p:nvSpPr>
          <p:cNvPr id="27" name="Text Placeholder 26">
            <a:extLst>
              <a:ext uri="{FF2B5EF4-FFF2-40B4-BE49-F238E27FC236}">
                <a16:creationId xmlns:a16="http://schemas.microsoft.com/office/drawing/2014/main" xmlns="" id="{00C27F86-4C80-C4F3-6CE8-D40C84F64932}"/>
              </a:ext>
            </a:extLst>
          </p:cNvPr>
          <p:cNvSpPr>
            <a:spLocks noGrp="1"/>
          </p:cNvSpPr>
          <p:nvPr>
            <p:ph type="body" sz="quarter" idx="18"/>
          </p:nvPr>
        </p:nvSpPr>
        <p:spPr/>
        <p:txBody>
          <a:bodyPr rtlCol="0"/>
          <a:lstStyle>
            <a:defPPr>
              <a:defRPr lang="en-GB"/>
            </a:defPPr>
          </a:lstStyle>
          <a:p>
            <a:pPr rtl="0"/>
            <a:r>
              <a:rPr lang="en-GB"/>
              <a:t>MIRJAM NILSSON​</a:t>
            </a:r>
          </a:p>
        </p:txBody>
      </p:sp>
      <p:sp>
        <p:nvSpPr>
          <p:cNvPr id="28" name="Text Placeholder 27">
            <a:extLst>
              <a:ext uri="{FF2B5EF4-FFF2-40B4-BE49-F238E27FC236}">
                <a16:creationId xmlns:a16="http://schemas.microsoft.com/office/drawing/2014/main" xmlns="" id="{437F270A-5AE8-3D7C-4649-C8CE5C3BBE73}"/>
              </a:ext>
            </a:extLst>
          </p:cNvPr>
          <p:cNvSpPr>
            <a:spLocks noGrp="1"/>
          </p:cNvSpPr>
          <p:nvPr>
            <p:ph type="body" sz="quarter" idx="19"/>
          </p:nvPr>
        </p:nvSpPr>
        <p:spPr/>
        <p:txBody>
          <a:bodyPr rtlCol="0"/>
          <a:lstStyle>
            <a:defPPr>
              <a:defRPr lang="en-GB"/>
            </a:defPPr>
          </a:lstStyle>
          <a:p>
            <a:pPr rtl="0"/>
            <a:r>
              <a:rPr lang="en-GB"/>
              <a:t>FLORA BERGGREN​</a:t>
            </a:r>
          </a:p>
        </p:txBody>
      </p:sp>
      <p:sp>
        <p:nvSpPr>
          <p:cNvPr id="29" name="Text Placeholder 28">
            <a:extLst>
              <a:ext uri="{FF2B5EF4-FFF2-40B4-BE49-F238E27FC236}">
                <a16:creationId xmlns:a16="http://schemas.microsoft.com/office/drawing/2014/main" xmlns="" id="{88C30139-2108-5DD5-D7B5-F4C5CA6CCBF3}"/>
              </a:ext>
            </a:extLst>
          </p:cNvPr>
          <p:cNvSpPr>
            <a:spLocks noGrp="1"/>
          </p:cNvSpPr>
          <p:nvPr>
            <p:ph type="body" sz="quarter" idx="20"/>
          </p:nvPr>
        </p:nvSpPr>
        <p:spPr/>
        <p:txBody>
          <a:bodyPr rtlCol="0"/>
          <a:lstStyle>
            <a:defPPr>
              <a:defRPr lang="en-GB"/>
            </a:defPPr>
          </a:lstStyle>
          <a:p>
            <a:pPr rtl="0"/>
            <a:r>
              <a:rPr lang="en-GB"/>
              <a:t>RAJESH SANTOSHI</a:t>
            </a:r>
          </a:p>
        </p:txBody>
      </p:sp>
      <p:sp>
        <p:nvSpPr>
          <p:cNvPr id="30" name="Text Placeholder 29">
            <a:extLst>
              <a:ext uri="{FF2B5EF4-FFF2-40B4-BE49-F238E27FC236}">
                <a16:creationId xmlns:a16="http://schemas.microsoft.com/office/drawing/2014/main" xmlns="" id="{7E1DA776-AFFE-AE39-7F7B-59EB501D7E5F}"/>
              </a:ext>
            </a:extLst>
          </p:cNvPr>
          <p:cNvSpPr>
            <a:spLocks noGrp="1"/>
          </p:cNvSpPr>
          <p:nvPr>
            <p:ph type="body" sz="quarter" idx="21"/>
          </p:nvPr>
        </p:nvSpPr>
        <p:spPr/>
        <p:txBody>
          <a:bodyPr rtlCol="0"/>
          <a:lstStyle>
            <a:defPPr>
              <a:defRPr lang="en-GB"/>
            </a:defPPr>
          </a:lstStyle>
          <a:p>
            <a:pPr rtl="0"/>
            <a:r>
              <a:rPr lang="en-GB"/>
              <a:t>president</a:t>
            </a:r>
          </a:p>
          <a:p>
            <a:pPr rtl="0"/>
            <a:endParaRPr lang="en-GB" dirty="0"/>
          </a:p>
        </p:txBody>
      </p:sp>
      <p:sp>
        <p:nvSpPr>
          <p:cNvPr id="31" name="Text Placeholder 30">
            <a:extLst>
              <a:ext uri="{FF2B5EF4-FFF2-40B4-BE49-F238E27FC236}">
                <a16:creationId xmlns:a16="http://schemas.microsoft.com/office/drawing/2014/main" xmlns="" id="{1F74C8AB-F847-F58A-7B89-FC1F3E125FB9}"/>
              </a:ext>
            </a:extLst>
          </p:cNvPr>
          <p:cNvSpPr>
            <a:spLocks noGrp="1"/>
          </p:cNvSpPr>
          <p:nvPr>
            <p:ph type="body" sz="quarter" idx="22"/>
          </p:nvPr>
        </p:nvSpPr>
        <p:spPr/>
        <p:txBody>
          <a:bodyPr rtlCol="0"/>
          <a:lstStyle>
            <a:defPPr>
              <a:defRPr lang="en-GB"/>
            </a:defPPr>
          </a:lstStyle>
          <a:p>
            <a:pPr rtl="0"/>
            <a:r>
              <a:rPr lang="en-GB"/>
              <a:t>chief executive officer</a:t>
            </a:r>
          </a:p>
        </p:txBody>
      </p:sp>
      <p:sp>
        <p:nvSpPr>
          <p:cNvPr id="32" name="Text Placeholder 31">
            <a:extLst>
              <a:ext uri="{FF2B5EF4-FFF2-40B4-BE49-F238E27FC236}">
                <a16:creationId xmlns:a16="http://schemas.microsoft.com/office/drawing/2014/main" xmlns="" id="{0A4B179D-6ECE-CDC7-80E3-5E1843793A1D}"/>
              </a:ext>
            </a:extLst>
          </p:cNvPr>
          <p:cNvSpPr>
            <a:spLocks noGrp="1"/>
          </p:cNvSpPr>
          <p:nvPr>
            <p:ph type="body" sz="quarter" idx="23"/>
          </p:nvPr>
        </p:nvSpPr>
        <p:spPr/>
        <p:txBody>
          <a:bodyPr rtlCol="0"/>
          <a:lstStyle>
            <a:defPPr>
              <a:defRPr lang="en-GB"/>
            </a:defPPr>
          </a:lstStyle>
          <a:p>
            <a:pPr rtl="0"/>
            <a:r>
              <a:rPr lang="en-GB"/>
              <a:t>chief operations officer</a:t>
            </a:r>
          </a:p>
        </p:txBody>
      </p:sp>
      <p:sp>
        <p:nvSpPr>
          <p:cNvPr id="34" name="Text Placeholder 33">
            <a:extLst>
              <a:ext uri="{FF2B5EF4-FFF2-40B4-BE49-F238E27FC236}">
                <a16:creationId xmlns:a16="http://schemas.microsoft.com/office/drawing/2014/main" xmlns="" id="{20510531-78E7-6DD4-B8ED-F8484240C2E1}"/>
              </a:ext>
            </a:extLst>
          </p:cNvPr>
          <p:cNvSpPr>
            <a:spLocks noGrp="1"/>
          </p:cNvSpPr>
          <p:nvPr>
            <p:ph type="body" sz="quarter" idx="24"/>
          </p:nvPr>
        </p:nvSpPr>
        <p:spPr/>
        <p:txBody>
          <a:bodyPr rtlCol="0"/>
          <a:lstStyle>
            <a:defPPr>
              <a:defRPr lang="en-GB"/>
            </a:defPPr>
          </a:lstStyle>
          <a:p>
            <a:pPr rtl="0"/>
            <a:r>
              <a:rPr lang="en-GB"/>
              <a:t>vp marketing</a:t>
            </a:r>
          </a:p>
        </p:txBody>
      </p:sp>
      <p:pic>
        <p:nvPicPr>
          <p:cNvPr id="18" name="Picture Placeholder 17" descr="Team member headshot">
            <a:extLst>
              <a:ext uri="{FF2B5EF4-FFF2-40B4-BE49-F238E27FC236}">
                <a16:creationId xmlns:a16="http://schemas.microsoft.com/office/drawing/2014/main" xmlns="" id="{251FF9F2-D148-7744-AD3C-DA1D842399EA}"/>
              </a:ext>
            </a:extLst>
          </p:cNvPr>
          <p:cNvPicPr>
            <a:picLocks noGrp="1" noChangeAspect="1"/>
          </p:cNvPicPr>
          <p:nvPr>
            <p:ph type="pic" sz="quarter" idx="25"/>
          </p:nvPr>
        </p:nvPicPr>
        <p:blipFill rotWithShape="1">
          <a:blip r:embed="rId7"/>
          <a:srcRect l="244" r="244"/>
          <a:stretch/>
        </p:blipFill>
        <p:spPr/>
      </p:pic>
      <p:pic>
        <p:nvPicPr>
          <p:cNvPr id="20" name="Picture Placeholder 19" descr="Team member headshot">
            <a:extLst>
              <a:ext uri="{FF2B5EF4-FFF2-40B4-BE49-F238E27FC236}">
                <a16:creationId xmlns:a16="http://schemas.microsoft.com/office/drawing/2014/main" xmlns="" id="{E889186A-9C62-A602-01B1-5D4D195D26CE}"/>
              </a:ext>
            </a:extLst>
          </p:cNvPr>
          <p:cNvPicPr>
            <a:picLocks noGrp="1" noChangeAspect="1"/>
          </p:cNvPicPr>
          <p:nvPr>
            <p:ph type="pic" sz="quarter" idx="26"/>
          </p:nvPr>
        </p:nvPicPr>
        <p:blipFill rotWithShape="1">
          <a:blip r:embed="rId8"/>
          <a:srcRect l="244" r="244"/>
          <a:stretch/>
        </p:blipFill>
        <p:spPr/>
      </p:pic>
      <p:pic>
        <p:nvPicPr>
          <p:cNvPr id="22" name="Picture Placeholder 21" descr="Team member headshot">
            <a:extLst>
              <a:ext uri="{FF2B5EF4-FFF2-40B4-BE49-F238E27FC236}">
                <a16:creationId xmlns:a16="http://schemas.microsoft.com/office/drawing/2014/main" xmlns="" id="{034ED1AA-BE4A-E267-C463-F20D3D8585E7}"/>
              </a:ext>
            </a:extLst>
          </p:cNvPr>
          <p:cNvPicPr>
            <a:picLocks noGrp="1" noChangeAspect="1"/>
          </p:cNvPicPr>
          <p:nvPr>
            <p:ph type="pic" sz="quarter" idx="27"/>
          </p:nvPr>
        </p:nvPicPr>
        <p:blipFill rotWithShape="1">
          <a:blip r:embed="rId9"/>
          <a:srcRect l="244" r="244"/>
          <a:stretch/>
        </p:blipFill>
        <p:spPr/>
      </p:pic>
      <p:pic>
        <p:nvPicPr>
          <p:cNvPr id="24" name="Picture Placeholder 23" descr="Team member headshot">
            <a:extLst>
              <a:ext uri="{FF2B5EF4-FFF2-40B4-BE49-F238E27FC236}">
                <a16:creationId xmlns:a16="http://schemas.microsoft.com/office/drawing/2014/main" xmlns="" id="{E288CC4E-15A7-7E6C-86BB-F6487D302F00}"/>
              </a:ext>
            </a:extLst>
          </p:cNvPr>
          <p:cNvPicPr>
            <a:picLocks noGrp="1" noChangeAspect="1"/>
          </p:cNvPicPr>
          <p:nvPr>
            <p:ph type="pic" sz="quarter" idx="28"/>
          </p:nvPr>
        </p:nvPicPr>
        <p:blipFill rotWithShape="1">
          <a:blip r:embed="rId10"/>
          <a:srcRect l="244" r="244"/>
          <a:stretch/>
        </p:blipFill>
        <p:spPr/>
      </p:pic>
      <p:sp>
        <p:nvSpPr>
          <p:cNvPr id="80" name="Text Placeholder 79">
            <a:extLst>
              <a:ext uri="{FF2B5EF4-FFF2-40B4-BE49-F238E27FC236}">
                <a16:creationId xmlns:a16="http://schemas.microsoft.com/office/drawing/2014/main" xmlns="" id="{291313D6-FDDE-A86D-0C8F-78A4DE610460}"/>
              </a:ext>
            </a:extLst>
          </p:cNvPr>
          <p:cNvSpPr>
            <a:spLocks noGrp="1"/>
          </p:cNvSpPr>
          <p:nvPr>
            <p:ph type="body" sz="quarter" idx="29"/>
          </p:nvPr>
        </p:nvSpPr>
        <p:spPr/>
        <p:txBody>
          <a:bodyPr rtlCol="0"/>
          <a:lstStyle>
            <a:defPPr>
              <a:defRPr lang="en-GB"/>
            </a:defPPr>
          </a:lstStyle>
          <a:p>
            <a:pPr rtl="0"/>
            <a:r>
              <a:rPr lang="en-GB"/>
              <a:t>GRAHAM BARNES</a:t>
            </a:r>
          </a:p>
        </p:txBody>
      </p:sp>
      <p:sp>
        <p:nvSpPr>
          <p:cNvPr id="81" name="Text Placeholder 80">
            <a:extLst>
              <a:ext uri="{FF2B5EF4-FFF2-40B4-BE49-F238E27FC236}">
                <a16:creationId xmlns:a16="http://schemas.microsoft.com/office/drawing/2014/main" xmlns="" id="{8A1BEF0A-BD3A-2F51-2B84-2C87759C857E}"/>
              </a:ext>
            </a:extLst>
          </p:cNvPr>
          <p:cNvSpPr>
            <a:spLocks noGrp="1"/>
          </p:cNvSpPr>
          <p:nvPr>
            <p:ph type="body" sz="quarter" idx="30"/>
          </p:nvPr>
        </p:nvSpPr>
        <p:spPr/>
        <p:txBody>
          <a:bodyPr rtlCol="0"/>
          <a:lstStyle>
            <a:defPPr>
              <a:defRPr lang="en-GB"/>
            </a:defPPr>
          </a:lstStyle>
          <a:p>
            <a:pPr rtl="0"/>
            <a:r>
              <a:rPr lang="en-GB"/>
              <a:t>ROWAN MURPHY</a:t>
            </a:r>
          </a:p>
        </p:txBody>
      </p:sp>
      <p:sp>
        <p:nvSpPr>
          <p:cNvPr id="82" name="Text Placeholder 81">
            <a:extLst>
              <a:ext uri="{FF2B5EF4-FFF2-40B4-BE49-F238E27FC236}">
                <a16:creationId xmlns:a16="http://schemas.microsoft.com/office/drawing/2014/main" xmlns="" id="{B68617DC-1253-7F81-E3EC-E2710973E731}"/>
              </a:ext>
            </a:extLst>
          </p:cNvPr>
          <p:cNvSpPr>
            <a:spLocks noGrp="1"/>
          </p:cNvSpPr>
          <p:nvPr>
            <p:ph type="body" sz="quarter" idx="31"/>
          </p:nvPr>
        </p:nvSpPr>
        <p:spPr/>
        <p:txBody>
          <a:bodyPr rtlCol="0"/>
          <a:lstStyle>
            <a:defPPr>
              <a:defRPr lang="en-GB"/>
            </a:defPPr>
          </a:lstStyle>
          <a:p>
            <a:pPr rtl="0"/>
            <a:r>
              <a:rPr lang="en-GB"/>
              <a:t>ELIZABETH MOORE</a:t>
            </a:r>
          </a:p>
        </p:txBody>
      </p:sp>
      <p:sp>
        <p:nvSpPr>
          <p:cNvPr id="83" name="Text Placeholder 82">
            <a:extLst>
              <a:ext uri="{FF2B5EF4-FFF2-40B4-BE49-F238E27FC236}">
                <a16:creationId xmlns:a16="http://schemas.microsoft.com/office/drawing/2014/main" xmlns="" id="{A27FA48D-357F-EA80-0111-0C0A27182842}"/>
              </a:ext>
            </a:extLst>
          </p:cNvPr>
          <p:cNvSpPr>
            <a:spLocks noGrp="1"/>
          </p:cNvSpPr>
          <p:nvPr>
            <p:ph type="body" sz="quarter" idx="32"/>
          </p:nvPr>
        </p:nvSpPr>
        <p:spPr/>
        <p:txBody>
          <a:bodyPr rtlCol="0"/>
          <a:lstStyle>
            <a:defPPr>
              <a:defRPr lang="en-GB"/>
            </a:defPPr>
          </a:lstStyle>
          <a:p>
            <a:pPr rtl="0"/>
            <a:r>
              <a:rPr lang="en-GB"/>
              <a:t>ROBINE KLINE</a:t>
            </a:r>
          </a:p>
        </p:txBody>
      </p:sp>
      <p:sp>
        <p:nvSpPr>
          <p:cNvPr id="84" name="Text Placeholder 83">
            <a:extLst>
              <a:ext uri="{FF2B5EF4-FFF2-40B4-BE49-F238E27FC236}">
                <a16:creationId xmlns:a16="http://schemas.microsoft.com/office/drawing/2014/main" xmlns="" id="{1950D586-9DF9-A100-E041-67FDDEBD7DA5}"/>
              </a:ext>
            </a:extLst>
          </p:cNvPr>
          <p:cNvSpPr>
            <a:spLocks noGrp="1"/>
          </p:cNvSpPr>
          <p:nvPr>
            <p:ph type="body" sz="quarter" idx="33"/>
          </p:nvPr>
        </p:nvSpPr>
        <p:spPr/>
        <p:txBody>
          <a:bodyPr rtlCol="0"/>
          <a:lstStyle>
            <a:defPPr>
              <a:defRPr lang="en-GB"/>
            </a:defPPr>
          </a:lstStyle>
          <a:p>
            <a:pPr rtl="0"/>
            <a:r>
              <a:rPr lang="en-GB"/>
              <a:t>vp product</a:t>
            </a:r>
          </a:p>
          <a:p>
            <a:pPr rtl="0"/>
            <a:endParaRPr lang="en-GB" dirty="0"/>
          </a:p>
        </p:txBody>
      </p:sp>
      <p:sp>
        <p:nvSpPr>
          <p:cNvPr id="85" name="Text Placeholder 84">
            <a:extLst>
              <a:ext uri="{FF2B5EF4-FFF2-40B4-BE49-F238E27FC236}">
                <a16:creationId xmlns:a16="http://schemas.microsoft.com/office/drawing/2014/main" xmlns="" id="{D57903CE-292D-8F9A-9BDD-7840423075D1}"/>
              </a:ext>
            </a:extLst>
          </p:cNvPr>
          <p:cNvSpPr>
            <a:spLocks noGrp="1"/>
          </p:cNvSpPr>
          <p:nvPr>
            <p:ph type="body" sz="quarter" idx="34"/>
          </p:nvPr>
        </p:nvSpPr>
        <p:spPr/>
        <p:txBody>
          <a:bodyPr rtlCol="0"/>
          <a:lstStyle>
            <a:defPPr>
              <a:defRPr lang="en-GB"/>
            </a:defPPr>
          </a:lstStyle>
          <a:p>
            <a:pPr rtl="0"/>
            <a:r>
              <a:rPr lang="en-GB"/>
              <a:t>SEO strategist</a:t>
            </a:r>
          </a:p>
          <a:p>
            <a:pPr rtl="0"/>
            <a:endParaRPr lang="en-GB" dirty="0"/>
          </a:p>
        </p:txBody>
      </p:sp>
      <p:sp>
        <p:nvSpPr>
          <p:cNvPr id="86" name="Text Placeholder 85">
            <a:extLst>
              <a:ext uri="{FF2B5EF4-FFF2-40B4-BE49-F238E27FC236}">
                <a16:creationId xmlns:a16="http://schemas.microsoft.com/office/drawing/2014/main" xmlns="" id="{1CD211A9-30AF-B158-D3CD-640CBDA0A853}"/>
              </a:ext>
            </a:extLst>
          </p:cNvPr>
          <p:cNvSpPr>
            <a:spLocks noGrp="1"/>
          </p:cNvSpPr>
          <p:nvPr>
            <p:ph type="body" sz="quarter" idx="35"/>
          </p:nvPr>
        </p:nvSpPr>
        <p:spPr/>
        <p:txBody>
          <a:bodyPr rtlCol="0"/>
          <a:lstStyle>
            <a:defPPr>
              <a:defRPr lang="en-GB"/>
            </a:defPPr>
          </a:lstStyle>
          <a:p>
            <a:pPr rtl="0"/>
            <a:r>
              <a:rPr lang="en-GB"/>
              <a:t>product designer</a:t>
            </a:r>
          </a:p>
          <a:p>
            <a:pPr rtl="0"/>
            <a:endParaRPr lang="en-GB" dirty="0"/>
          </a:p>
        </p:txBody>
      </p:sp>
      <p:sp>
        <p:nvSpPr>
          <p:cNvPr id="87" name="Text Placeholder 86">
            <a:extLst>
              <a:ext uri="{FF2B5EF4-FFF2-40B4-BE49-F238E27FC236}">
                <a16:creationId xmlns:a16="http://schemas.microsoft.com/office/drawing/2014/main" xmlns="" id="{FE25E76F-DE56-E8CD-2546-5CDB57197BF5}"/>
              </a:ext>
            </a:extLst>
          </p:cNvPr>
          <p:cNvSpPr>
            <a:spLocks noGrp="1"/>
          </p:cNvSpPr>
          <p:nvPr>
            <p:ph type="body" sz="quarter" idx="36"/>
          </p:nvPr>
        </p:nvSpPr>
        <p:spPr/>
        <p:txBody>
          <a:bodyPr rtlCol="0"/>
          <a:lstStyle>
            <a:defPPr>
              <a:defRPr lang="en-GB"/>
            </a:defPPr>
          </a:lstStyle>
          <a:p>
            <a:pPr rtl="0"/>
            <a:r>
              <a:rPr lang="en-GB"/>
              <a:t>content developer</a:t>
            </a:r>
          </a:p>
          <a:p>
            <a:pPr rtl="0"/>
            <a:endParaRPr lang="en-GB" dirty="0"/>
          </a:p>
        </p:txBody>
      </p:sp>
    </p:spTree>
    <p:extLst>
      <p:ext uri="{BB962C8B-B14F-4D97-AF65-F5344CB8AC3E}">
        <p14:creationId xmlns:p14="http://schemas.microsoft.com/office/powerpoint/2010/main" xmlns="" val="144501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9645BD6E-D504-0AAE-E7AB-615D99588185}"/>
              </a:ext>
            </a:extLst>
          </p:cNvPr>
          <p:cNvSpPr>
            <a:spLocks noGrp="1"/>
          </p:cNvSpPr>
          <p:nvPr>
            <p:ph type="title"/>
          </p:nvPr>
        </p:nvSpPr>
        <p:spPr/>
        <p:txBody>
          <a:bodyPr rtlCol="0"/>
          <a:lstStyle>
            <a:defPPr>
              <a:defRPr lang="en-GB"/>
            </a:defPPr>
          </a:lstStyle>
          <a:p>
            <a:pPr rtl="0"/>
            <a:r>
              <a:rPr lang="en-GB"/>
              <a:t>plan for product launch</a:t>
            </a:r>
          </a:p>
        </p:txBody>
      </p:sp>
      <p:graphicFrame>
        <p:nvGraphicFramePr>
          <p:cNvPr id="14" name="Content Placeholder 3" descr="Timeline Placeholder ">
            <a:extLst>
              <a:ext uri="{FF2B5EF4-FFF2-40B4-BE49-F238E27FC236}">
                <a16:creationId xmlns:a16="http://schemas.microsoft.com/office/drawing/2014/main" xmlns="" id="{8B282638-605F-AABF-CB34-2453951B1089}"/>
              </a:ext>
            </a:extLst>
          </p:cNvPr>
          <p:cNvGraphicFramePr>
            <a:graphicFrameLocks noGrp="1"/>
          </p:cNvGraphicFramePr>
          <p:nvPr>
            <p:ph idx="1"/>
            <p:extLst>
              <p:ext uri="{D42A27DB-BD31-4B8C-83A1-F6EECF244321}">
                <p14:modId xmlns:p14="http://schemas.microsoft.com/office/powerpoint/2010/main" xmlns="" val="1154172855"/>
              </p:ext>
            </p:extLst>
          </p:nvPr>
        </p:nvGraphicFramePr>
        <p:xfrm>
          <a:off x="576263" y="1901825"/>
          <a:ext cx="10515600" cy="387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xmlns="" id="{F4461112-1314-1F15-2239-5EFCF120CB67}"/>
              </a:ext>
            </a:extLst>
          </p:cNvPr>
          <p:cNvSpPr>
            <a:spLocks noGrp="1"/>
          </p:cNvSpPr>
          <p:nvPr>
            <p:ph type="dt" sz="half" idx="10"/>
          </p:nvPr>
        </p:nvSpPr>
        <p:spPr/>
        <p:txBody>
          <a:bodyPr rtlCol="0"/>
          <a:lstStyle>
            <a:defPPr>
              <a:defRPr lang="en-GB"/>
            </a:defPPr>
          </a:lstStyle>
          <a:p>
            <a:pPr rtl="0"/>
            <a:r>
              <a:rPr lang="en-GB"/>
              <a:t>20XX</a:t>
            </a:r>
          </a:p>
        </p:txBody>
      </p:sp>
      <p:sp>
        <p:nvSpPr>
          <p:cNvPr id="4" name="Footer Placeholder 3">
            <a:extLst>
              <a:ext uri="{FF2B5EF4-FFF2-40B4-BE49-F238E27FC236}">
                <a16:creationId xmlns:a16="http://schemas.microsoft.com/office/drawing/2014/main" xmlns="" id="{33D4406C-089C-C2FF-4CED-A1744760FE3A}"/>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2705CC93-7672-B278-4A84-0AB0F7221F04}"/>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14</a:t>
            </a:fld>
            <a:endParaRPr lang="en-GB" dirty="0"/>
          </a:p>
        </p:txBody>
      </p:sp>
    </p:spTree>
    <p:extLst>
      <p:ext uri="{BB962C8B-B14F-4D97-AF65-F5344CB8AC3E}">
        <p14:creationId xmlns:p14="http://schemas.microsoft.com/office/powerpoint/2010/main" xmlns="" val="123413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7679D-DC49-184B-33D7-D460C700C85D}"/>
              </a:ext>
            </a:extLst>
          </p:cNvPr>
          <p:cNvSpPr>
            <a:spLocks noGrp="1"/>
          </p:cNvSpPr>
          <p:nvPr>
            <p:ph type="title"/>
          </p:nvPr>
        </p:nvSpPr>
        <p:spPr>
          <a:xfrm>
            <a:off x="576071" y="704088"/>
            <a:ext cx="9144000" cy="676656"/>
          </a:xfrm>
        </p:spPr>
        <p:txBody>
          <a:bodyPr rtlCol="0"/>
          <a:lstStyle>
            <a:defPPr>
              <a:defRPr lang="en-GB"/>
            </a:defPPr>
          </a:lstStyle>
          <a:p>
            <a:pPr rtl="0"/>
            <a:r>
              <a:rPr lang="en-GB"/>
              <a:t>timeline</a:t>
            </a:r>
          </a:p>
        </p:txBody>
      </p:sp>
      <p:sp>
        <p:nvSpPr>
          <p:cNvPr id="8" name="Text Placeholder 7">
            <a:extLst>
              <a:ext uri="{FF2B5EF4-FFF2-40B4-BE49-F238E27FC236}">
                <a16:creationId xmlns:a16="http://schemas.microsoft.com/office/drawing/2014/main" xmlns="" id="{955CC3A7-DD9A-E887-A929-DE6D4C1E47B9}"/>
              </a:ext>
            </a:extLst>
          </p:cNvPr>
          <p:cNvSpPr>
            <a:spLocks noGrp="1"/>
          </p:cNvSpPr>
          <p:nvPr>
            <p:ph type="body" sz="quarter" idx="13"/>
          </p:nvPr>
        </p:nvSpPr>
        <p:spPr/>
        <p:txBody>
          <a:bodyPr rtlCol="0"/>
          <a:lstStyle>
            <a:defPPr>
              <a:defRPr lang="en-GB"/>
            </a:defPPr>
          </a:lstStyle>
          <a:p>
            <a:pPr rtl="0"/>
            <a:r>
              <a:rPr lang="en-GB"/>
              <a:t>SEP 20XX</a:t>
            </a:r>
          </a:p>
          <a:p>
            <a:pPr lvl="1" rtl="0"/>
            <a:r>
              <a:rPr lang="en-GB"/>
              <a:t>synergise scalable e-commerce</a:t>
            </a:r>
          </a:p>
          <a:p>
            <a:pPr rtl="0"/>
            <a:endParaRPr lang="en-GB" dirty="0"/>
          </a:p>
        </p:txBody>
      </p:sp>
      <p:sp>
        <p:nvSpPr>
          <p:cNvPr id="17" name="Text Placeholder 16">
            <a:extLst>
              <a:ext uri="{FF2B5EF4-FFF2-40B4-BE49-F238E27FC236}">
                <a16:creationId xmlns:a16="http://schemas.microsoft.com/office/drawing/2014/main" xmlns="" id="{21A076CC-9414-293E-8AB1-B8C2EA1C5FEE}"/>
              </a:ext>
            </a:extLst>
          </p:cNvPr>
          <p:cNvSpPr>
            <a:spLocks noGrp="1"/>
          </p:cNvSpPr>
          <p:nvPr>
            <p:ph type="body" sz="quarter" idx="15"/>
          </p:nvPr>
        </p:nvSpPr>
        <p:spPr/>
        <p:txBody>
          <a:bodyPr rtlCol="0"/>
          <a:lstStyle>
            <a:defPPr>
              <a:defRPr lang="en-GB"/>
            </a:defPPr>
          </a:lstStyle>
          <a:p>
            <a:pPr rtl="0"/>
            <a:r>
              <a:rPr lang="en-GB"/>
              <a:t>NOV 20XX</a:t>
            </a:r>
          </a:p>
          <a:p>
            <a:pPr lvl="1" rtl="0"/>
            <a:r>
              <a:rPr lang="en-GB"/>
              <a:t>disseminate standardised metrics</a:t>
            </a:r>
          </a:p>
        </p:txBody>
      </p:sp>
      <p:sp>
        <p:nvSpPr>
          <p:cNvPr id="9" name="Text Placeholder 8">
            <a:extLst>
              <a:ext uri="{FF2B5EF4-FFF2-40B4-BE49-F238E27FC236}">
                <a16:creationId xmlns:a16="http://schemas.microsoft.com/office/drawing/2014/main" xmlns="" id="{EE754D37-3AA6-7249-76D8-52F85F4C158A}"/>
              </a:ext>
            </a:extLst>
          </p:cNvPr>
          <p:cNvSpPr>
            <a:spLocks noGrp="1"/>
          </p:cNvSpPr>
          <p:nvPr>
            <p:ph type="body" sz="quarter" idx="14"/>
          </p:nvPr>
        </p:nvSpPr>
        <p:spPr/>
        <p:txBody>
          <a:bodyPr rtlCol="0"/>
          <a:lstStyle>
            <a:defPPr>
              <a:defRPr lang="en-GB"/>
            </a:defPPr>
          </a:lstStyle>
          <a:p>
            <a:pPr rtl="0"/>
            <a:r>
              <a:rPr lang="en-GB"/>
              <a:t>JAN 20XX</a:t>
            </a:r>
          </a:p>
          <a:p>
            <a:pPr lvl="1" rtl="0"/>
            <a:r>
              <a:rPr lang="en-GB"/>
              <a:t>coordinate e-business applications</a:t>
            </a:r>
          </a:p>
        </p:txBody>
      </p:sp>
      <p:sp>
        <p:nvSpPr>
          <p:cNvPr id="26" name="Text Placeholder 25">
            <a:extLst>
              <a:ext uri="{FF2B5EF4-FFF2-40B4-BE49-F238E27FC236}">
                <a16:creationId xmlns:a16="http://schemas.microsoft.com/office/drawing/2014/main" xmlns="" id="{FFCA4FA2-1095-105E-5606-3D90E73136C3}"/>
              </a:ext>
            </a:extLst>
          </p:cNvPr>
          <p:cNvSpPr>
            <a:spLocks noGrp="1"/>
          </p:cNvSpPr>
          <p:nvPr>
            <p:ph type="body" sz="quarter" idx="17"/>
          </p:nvPr>
        </p:nvSpPr>
        <p:spPr/>
        <p:txBody>
          <a:bodyPr rtlCol="0"/>
          <a:lstStyle>
            <a:defPPr>
              <a:defRPr lang="en-GB"/>
            </a:defPPr>
          </a:lstStyle>
          <a:p>
            <a:pPr rtl="0"/>
            <a:r>
              <a:rPr lang="en-GB"/>
              <a:t>MAR 20XX</a:t>
            </a:r>
          </a:p>
          <a:p>
            <a:pPr lvl="1" rtl="0"/>
            <a:r>
              <a:rPr lang="en-GB"/>
              <a:t>foster holistically superior methodologies</a:t>
            </a:r>
          </a:p>
        </p:txBody>
      </p:sp>
      <p:sp>
        <p:nvSpPr>
          <p:cNvPr id="18" name="Text Placeholder 17">
            <a:extLst>
              <a:ext uri="{FF2B5EF4-FFF2-40B4-BE49-F238E27FC236}">
                <a16:creationId xmlns:a16="http://schemas.microsoft.com/office/drawing/2014/main" xmlns="" id="{871694C6-64CB-2042-D079-8D98D610EDB0}"/>
              </a:ext>
            </a:extLst>
          </p:cNvPr>
          <p:cNvSpPr>
            <a:spLocks noGrp="1"/>
          </p:cNvSpPr>
          <p:nvPr>
            <p:ph type="body" sz="quarter" idx="16"/>
          </p:nvPr>
        </p:nvSpPr>
        <p:spPr/>
        <p:txBody>
          <a:bodyPr rtlCol="0"/>
          <a:lstStyle>
            <a:defPPr>
              <a:defRPr lang="en-GB"/>
            </a:defPPr>
          </a:lstStyle>
          <a:p>
            <a:pPr rtl="0"/>
            <a:r>
              <a:rPr lang="en-GB"/>
              <a:t>MAY 20XX</a:t>
            </a:r>
          </a:p>
          <a:p>
            <a:pPr lvl="1" rtl="0"/>
            <a:r>
              <a:rPr lang="en-GB"/>
              <a:t>deploy strategic networks with compelling e-business needs</a:t>
            </a:r>
          </a:p>
        </p:txBody>
      </p:sp>
    </p:spTree>
    <p:extLst>
      <p:ext uri="{BB962C8B-B14F-4D97-AF65-F5344CB8AC3E}">
        <p14:creationId xmlns:p14="http://schemas.microsoft.com/office/powerpoint/2010/main" xmlns="" val="32725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7DC31-1488-8091-935A-1B03A14A5CD8}"/>
              </a:ext>
            </a:extLst>
          </p:cNvPr>
          <p:cNvSpPr>
            <a:spLocks noGrp="1"/>
          </p:cNvSpPr>
          <p:nvPr>
            <p:ph type="title"/>
          </p:nvPr>
        </p:nvSpPr>
        <p:spPr/>
        <p:txBody>
          <a:bodyPr rtlCol="0"/>
          <a:lstStyle>
            <a:defPPr>
              <a:defRPr lang="en-GB"/>
            </a:defPPr>
          </a:lstStyle>
          <a:p>
            <a:pPr rtl="0"/>
            <a:r>
              <a:rPr lang="en-GB"/>
              <a:t>areas of focus</a:t>
            </a:r>
          </a:p>
        </p:txBody>
      </p:sp>
      <p:sp>
        <p:nvSpPr>
          <p:cNvPr id="3" name="Text Placeholder 2">
            <a:extLst>
              <a:ext uri="{FF2B5EF4-FFF2-40B4-BE49-F238E27FC236}">
                <a16:creationId xmlns:a16="http://schemas.microsoft.com/office/drawing/2014/main" xmlns="" id="{62F50689-D84C-7977-0A2B-2F0FFFB2014E}"/>
              </a:ext>
            </a:extLst>
          </p:cNvPr>
          <p:cNvSpPr>
            <a:spLocks noGrp="1"/>
          </p:cNvSpPr>
          <p:nvPr>
            <p:ph type="body" idx="1"/>
          </p:nvPr>
        </p:nvSpPr>
        <p:spPr/>
        <p:txBody>
          <a:bodyPr rtlCol="0">
            <a:normAutofit/>
          </a:bodyPr>
          <a:lstStyle>
            <a:defPPr>
              <a:defRPr lang="en-GB"/>
            </a:defPPr>
          </a:lstStyle>
          <a:p>
            <a:pPr rtl="0"/>
            <a:r>
              <a:rPr lang="en-GB"/>
              <a:t>B2B MARKET SCENARIOS</a:t>
            </a:r>
          </a:p>
        </p:txBody>
      </p:sp>
      <p:sp>
        <p:nvSpPr>
          <p:cNvPr id="4" name="Content Placeholder 3">
            <a:extLst>
              <a:ext uri="{FF2B5EF4-FFF2-40B4-BE49-F238E27FC236}">
                <a16:creationId xmlns:a16="http://schemas.microsoft.com/office/drawing/2014/main" xmlns="" id="{45A9ECAA-48CB-8CE7-4844-AA2C77D9E359}"/>
              </a:ext>
            </a:extLst>
          </p:cNvPr>
          <p:cNvSpPr>
            <a:spLocks noGrp="1"/>
          </p:cNvSpPr>
          <p:nvPr>
            <p:ph sz="half" idx="2"/>
          </p:nvPr>
        </p:nvSpPr>
        <p:spPr/>
        <p:txBody>
          <a:bodyPr rtlCol="0"/>
          <a:lstStyle>
            <a:defPPr>
              <a:defRPr lang="en-GB"/>
            </a:defPPr>
          </a:lstStyle>
          <a:p>
            <a:pPr rtl="0"/>
            <a:r>
              <a:rPr lang="en-GB"/>
              <a:t>Develop winning strategies to keep ahead of the competition</a:t>
            </a:r>
          </a:p>
          <a:p>
            <a:pPr rtl="0"/>
            <a:r>
              <a:rPr lang="en-GB"/>
              <a:t>Capitalize on low-hanging fruit to identify a ballpark value</a:t>
            </a:r>
          </a:p>
          <a:p>
            <a:pPr rtl="0"/>
            <a:r>
              <a:rPr lang="en-GB"/>
              <a:t>Visualise customer directed convergence​</a:t>
            </a:r>
          </a:p>
          <a:p>
            <a:pPr rtl="0"/>
            <a:endParaRPr lang="en-GB" dirty="0"/>
          </a:p>
          <a:p>
            <a:pPr rtl="0"/>
            <a:endParaRPr lang="en-GB" dirty="0"/>
          </a:p>
          <a:p>
            <a:pPr rtl="0"/>
            <a:endParaRPr lang="en-GB" dirty="0"/>
          </a:p>
        </p:txBody>
      </p:sp>
      <p:sp>
        <p:nvSpPr>
          <p:cNvPr id="5" name="Text Placeholder 4">
            <a:extLst>
              <a:ext uri="{FF2B5EF4-FFF2-40B4-BE49-F238E27FC236}">
                <a16:creationId xmlns:a16="http://schemas.microsoft.com/office/drawing/2014/main" xmlns="" id="{E7B10A79-E2EE-5230-2C2A-E6884B5125B1}"/>
              </a:ext>
            </a:extLst>
          </p:cNvPr>
          <p:cNvSpPr>
            <a:spLocks noGrp="1"/>
          </p:cNvSpPr>
          <p:nvPr>
            <p:ph type="body" sz="quarter" idx="3"/>
          </p:nvPr>
        </p:nvSpPr>
        <p:spPr/>
        <p:txBody>
          <a:bodyPr rtlCol="0">
            <a:normAutofit/>
          </a:bodyPr>
          <a:lstStyle>
            <a:defPPr>
              <a:defRPr lang="en-GB"/>
            </a:defPPr>
          </a:lstStyle>
          <a:p>
            <a:pPr rtl="0"/>
            <a:r>
              <a:rPr lang="en-GB"/>
              <a:t>CLOUD-BASED OPPORTUNITIES</a:t>
            </a:r>
          </a:p>
        </p:txBody>
      </p:sp>
      <p:sp>
        <p:nvSpPr>
          <p:cNvPr id="7" name="Content Placeholder 6">
            <a:extLst>
              <a:ext uri="{FF2B5EF4-FFF2-40B4-BE49-F238E27FC236}">
                <a16:creationId xmlns:a16="http://schemas.microsoft.com/office/drawing/2014/main" xmlns="" id="{BD1C6792-93C5-DED1-0872-50E165128229}"/>
              </a:ext>
            </a:extLst>
          </p:cNvPr>
          <p:cNvSpPr>
            <a:spLocks noGrp="1"/>
          </p:cNvSpPr>
          <p:nvPr>
            <p:ph sz="quarter" idx="4"/>
          </p:nvPr>
        </p:nvSpPr>
        <p:spPr/>
        <p:txBody>
          <a:bodyPr rtlCol="0"/>
          <a:lstStyle>
            <a:defPPr>
              <a:defRPr lang="en-GB"/>
            </a:defPPr>
          </a:lstStyle>
          <a:p>
            <a:pPr rtl="0"/>
            <a:r>
              <a:rPr lang="en-GB"/>
              <a:t>Iterative approaches to corporate strategy</a:t>
            </a:r>
          </a:p>
          <a:p>
            <a:pPr rtl="0"/>
            <a:r>
              <a:rPr lang="en-GB"/>
              <a:t>Establish a management framework from the inside</a:t>
            </a:r>
          </a:p>
          <a:p>
            <a:pPr rtl="0"/>
            <a:endParaRPr lang="en-GB" dirty="0"/>
          </a:p>
          <a:p>
            <a:pPr rtl="0"/>
            <a:endParaRPr lang="en-GB" dirty="0"/>
          </a:p>
        </p:txBody>
      </p:sp>
      <p:sp>
        <p:nvSpPr>
          <p:cNvPr id="8" name="Date Placeholder 7">
            <a:extLst>
              <a:ext uri="{FF2B5EF4-FFF2-40B4-BE49-F238E27FC236}">
                <a16:creationId xmlns:a16="http://schemas.microsoft.com/office/drawing/2014/main" xmlns="" id="{3B8B492D-0778-C859-9200-08161ABEBFE5}"/>
              </a:ext>
            </a:extLst>
          </p:cNvPr>
          <p:cNvSpPr>
            <a:spLocks noGrp="1"/>
          </p:cNvSpPr>
          <p:nvPr>
            <p:ph type="dt" sz="half" idx="10"/>
          </p:nvPr>
        </p:nvSpPr>
        <p:spPr/>
        <p:txBody>
          <a:bodyPr rtlCol="0"/>
          <a:lstStyle>
            <a:defPPr>
              <a:defRPr lang="en-GB"/>
            </a:defPPr>
          </a:lstStyle>
          <a:p>
            <a:pPr rtl="0"/>
            <a:r>
              <a:rPr lang="en-GB"/>
              <a:t>20XX</a:t>
            </a:r>
          </a:p>
        </p:txBody>
      </p:sp>
      <p:sp>
        <p:nvSpPr>
          <p:cNvPr id="9" name="Footer Placeholder 8">
            <a:extLst>
              <a:ext uri="{FF2B5EF4-FFF2-40B4-BE49-F238E27FC236}">
                <a16:creationId xmlns:a16="http://schemas.microsoft.com/office/drawing/2014/main" xmlns="" id="{B1185DEE-1419-7DB6-949B-929195894BC8}"/>
              </a:ext>
            </a:extLst>
          </p:cNvPr>
          <p:cNvSpPr>
            <a:spLocks noGrp="1"/>
          </p:cNvSpPr>
          <p:nvPr>
            <p:ph type="ftr" sz="quarter" idx="11"/>
          </p:nvPr>
        </p:nvSpPr>
        <p:spPr/>
        <p:txBody>
          <a:bodyPr rtlCol="0"/>
          <a:lstStyle>
            <a:defPPr>
              <a:defRPr lang="en-GB"/>
            </a:defPPr>
          </a:lstStyle>
          <a:p>
            <a:pPr rtl="0"/>
            <a:r>
              <a:rPr lang="en-GB"/>
              <a:t>presentation title</a:t>
            </a:r>
          </a:p>
        </p:txBody>
      </p:sp>
      <p:sp>
        <p:nvSpPr>
          <p:cNvPr id="10" name="Slide Number Placeholder 9">
            <a:extLst>
              <a:ext uri="{FF2B5EF4-FFF2-40B4-BE49-F238E27FC236}">
                <a16:creationId xmlns:a16="http://schemas.microsoft.com/office/drawing/2014/main" xmlns="" id="{A9210D02-BD78-856B-08E2-820032AC6B71}"/>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16</a:t>
            </a:fld>
            <a:endParaRPr lang="en-GB" dirty="0"/>
          </a:p>
        </p:txBody>
      </p:sp>
    </p:spTree>
    <p:extLst>
      <p:ext uri="{BB962C8B-B14F-4D97-AF65-F5344CB8AC3E}">
        <p14:creationId xmlns:p14="http://schemas.microsoft.com/office/powerpoint/2010/main" xmlns="" val="275960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47179F7-8740-03DE-F133-BBA41988A64A}"/>
              </a:ext>
            </a:extLst>
          </p:cNvPr>
          <p:cNvSpPr>
            <a:spLocks noGrp="1"/>
          </p:cNvSpPr>
          <p:nvPr>
            <p:ph type="title"/>
          </p:nvPr>
        </p:nvSpPr>
        <p:spPr/>
        <p:txBody>
          <a:bodyPr rtlCol="0"/>
          <a:lstStyle>
            <a:defPPr>
              <a:defRPr lang="en-GB"/>
            </a:defPPr>
          </a:lstStyle>
          <a:p>
            <a:pPr rtl="0"/>
            <a:r>
              <a:rPr lang="en-GB"/>
              <a:t>how we get there</a:t>
            </a:r>
          </a:p>
        </p:txBody>
      </p:sp>
      <p:sp>
        <p:nvSpPr>
          <p:cNvPr id="2" name="Text Placeholder 1">
            <a:extLst>
              <a:ext uri="{FF2B5EF4-FFF2-40B4-BE49-F238E27FC236}">
                <a16:creationId xmlns:a16="http://schemas.microsoft.com/office/drawing/2014/main" xmlns="" id="{F1B8956B-A56B-EDCF-EBC0-2683C44A22AF}"/>
              </a:ext>
            </a:extLst>
          </p:cNvPr>
          <p:cNvSpPr>
            <a:spLocks noGrp="1"/>
          </p:cNvSpPr>
          <p:nvPr>
            <p:ph type="body" idx="1"/>
          </p:nvPr>
        </p:nvSpPr>
        <p:spPr/>
        <p:txBody>
          <a:bodyPr rtlCol="0"/>
          <a:lstStyle>
            <a:defPPr>
              <a:defRPr lang="en-GB"/>
            </a:defPPr>
          </a:lstStyle>
          <a:p>
            <a:pPr rtl="0"/>
            <a:r>
              <a:rPr lang="en-GB"/>
              <a:t>ROI</a:t>
            </a:r>
          </a:p>
        </p:txBody>
      </p:sp>
      <p:sp>
        <p:nvSpPr>
          <p:cNvPr id="3" name="Content Placeholder 2">
            <a:extLst>
              <a:ext uri="{FF2B5EF4-FFF2-40B4-BE49-F238E27FC236}">
                <a16:creationId xmlns:a16="http://schemas.microsoft.com/office/drawing/2014/main" xmlns="" id="{D92BF9C1-9009-C934-C11C-54570A5234B7}"/>
              </a:ext>
            </a:extLst>
          </p:cNvPr>
          <p:cNvSpPr>
            <a:spLocks noGrp="1"/>
          </p:cNvSpPr>
          <p:nvPr>
            <p:ph sz="half" idx="2"/>
          </p:nvPr>
        </p:nvSpPr>
        <p:spPr/>
        <p:txBody>
          <a:bodyPr rtlCol="0"/>
          <a:lstStyle>
            <a:defPPr>
              <a:defRPr lang="en-GB"/>
            </a:defPPr>
          </a:lstStyle>
          <a:p>
            <a:pPr rtl="0"/>
            <a:r>
              <a:rPr lang="en-GB"/>
              <a:t>Envision multimedia-based expertise and cross-media growth strategies</a:t>
            </a:r>
          </a:p>
          <a:p>
            <a:pPr rtl="0"/>
            <a:endParaRPr lang="en-GB" dirty="0"/>
          </a:p>
          <a:p>
            <a:pPr rtl="0"/>
            <a:r>
              <a:rPr lang="en-GB"/>
              <a:t>Visualise quality intellectual capital</a:t>
            </a:r>
          </a:p>
          <a:p>
            <a:pPr rtl="0"/>
            <a:endParaRPr lang="en-GB" dirty="0"/>
          </a:p>
          <a:p>
            <a:pPr rtl="0"/>
            <a:r>
              <a:rPr lang="en-GB"/>
              <a:t>Engage worldwide methodologies with web-enabled technologies</a:t>
            </a:r>
          </a:p>
          <a:p>
            <a:pPr rtl="0"/>
            <a:endParaRPr lang="en-GB" dirty="0"/>
          </a:p>
          <a:p>
            <a:pPr rtl="0"/>
            <a:endParaRPr lang="en-GB" dirty="0"/>
          </a:p>
          <a:p>
            <a:pPr rtl="0"/>
            <a:endParaRPr lang="en-GB" dirty="0"/>
          </a:p>
        </p:txBody>
      </p:sp>
      <p:sp>
        <p:nvSpPr>
          <p:cNvPr id="4" name="Text Placeholder 3">
            <a:extLst>
              <a:ext uri="{FF2B5EF4-FFF2-40B4-BE49-F238E27FC236}">
                <a16:creationId xmlns:a16="http://schemas.microsoft.com/office/drawing/2014/main" xmlns="" id="{7027F3E1-56D0-3EB8-15CC-D50D6E0645C4}"/>
              </a:ext>
            </a:extLst>
          </p:cNvPr>
          <p:cNvSpPr>
            <a:spLocks noGrp="1"/>
          </p:cNvSpPr>
          <p:nvPr>
            <p:ph type="body" sz="quarter" idx="3"/>
          </p:nvPr>
        </p:nvSpPr>
        <p:spPr/>
        <p:txBody>
          <a:bodyPr rtlCol="0"/>
          <a:lstStyle>
            <a:defPPr>
              <a:defRPr lang="en-GB"/>
            </a:defPPr>
          </a:lstStyle>
          <a:p>
            <a:pPr rtl="0"/>
            <a:r>
              <a:rPr lang="en-GB"/>
              <a:t>NICHE MARKETS</a:t>
            </a:r>
          </a:p>
        </p:txBody>
      </p:sp>
      <p:sp>
        <p:nvSpPr>
          <p:cNvPr id="5" name="Content Placeholder 4">
            <a:extLst>
              <a:ext uri="{FF2B5EF4-FFF2-40B4-BE49-F238E27FC236}">
                <a16:creationId xmlns:a16="http://schemas.microsoft.com/office/drawing/2014/main" xmlns="" id="{A45EB57E-48A5-AA9B-7682-56298F1431CB}"/>
              </a:ext>
            </a:extLst>
          </p:cNvPr>
          <p:cNvSpPr>
            <a:spLocks noGrp="1"/>
          </p:cNvSpPr>
          <p:nvPr>
            <p:ph sz="quarter" idx="4"/>
          </p:nvPr>
        </p:nvSpPr>
        <p:spPr/>
        <p:txBody>
          <a:bodyPr rtlCol="0"/>
          <a:lstStyle>
            <a:defPPr>
              <a:defRPr lang="en-GB"/>
            </a:defPPr>
          </a:lstStyle>
          <a:p>
            <a:pPr rtl="0"/>
            <a:r>
              <a:rPr lang="en-GB"/>
              <a:t>Pursue scalable customer service through sustainable strategies</a:t>
            </a:r>
          </a:p>
          <a:p>
            <a:pPr rtl="0"/>
            <a:endParaRPr lang="en-GB" dirty="0"/>
          </a:p>
          <a:p>
            <a:pPr rtl="0"/>
            <a:r>
              <a:rPr lang="en-GB"/>
              <a:t>Engage top-line web services with cutting-edge deliverables</a:t>
            </a:r>
          </a:p>
          <a:p>
            <a:pPr rtl="0"/>
            <a:endParaRPr lang="en-GB" dirty="0"/>
          </a:p>
        </p:txBody>
      </p:sp>
      <p:sp>
        <p:nvSpPr>
          <p:cNvPr id="7" name="Text Placeholder 6">
            <a:extLst>
              <a:ext uri="{FF2B5EF4-FFF2-40B4-BE49-F238E27FC236}">
                <a16:creationId xmlns:a16="http://schemas.microsoft.com/office/drawing/2014/main" xmlns="" id="{94BC0BBB-72F7-8CAB-4F61-F84474773790}"/>
              </a:ext>
            </a:extLst>
          </p:cNvPr>
          <p:cNvSpPr>
            <a:spLocks noGrp="1"/>
          </p:cNvSpPr>
          <p:nvPr>
            <p:ph type="body" sz="quarter" idx="13"/>
          </p:nvPr>
        </p:nvSpPr>
        <p:spPr/>
        <p:txBody>
          <a:bodyPr rtlCol="0"/>
          <a:lstStyle>
            <a:defPPr>
              <a:defRPr lang="en-GB"/>
            </a:defPPr>
          </a:lstStyle>
          <a:p>
            <a:pPr rtl="0"/>
            <a:r>
              <a:rPr lang="en-GB"/>
              <a:t>SUPPLY CHAINS</a:t>
            </a:r>
          </a:p>
        </p:txBody>
      </p:sp>
      <p:sp>
        <p:nvSpPr>
          <p:cNvPr id="8" name="Content Placeholder 7">
            <a:extLst>
              <a:ext uri="{FF2B5EF4-FFF2-40B4-BE49-F238E27FC236}">
                <a16:creationId xmlns:a16="http://schemas.microsoft.com/office/drawing/2014/main" xmlns="" id="{98D6AC14-9AD9-9C42-046A-6E2B3E9561B7}"/>
              </a:ext>
            </a:extLst>
          </p:cNvPr>
          <p:cNvSpPr>
            <a:spLocks noGrp="1"/>
          </p:cNvSpPr>
          <p:nvPr>
            <p:ph sz="quarter" idx="14"/>
          </p:nvPr>
        </p:nvSpPr>
        <p:spPr/>
        <p:txBody>
          <a:bodyPr rtlCol="0"/>
          <a:lstStyle>
            <a:defPPr>
              <a:defRPr lang="en-GB"/>
            </a:defPPr>
          </a:lstStyle>
          <a:p>
            <a:pPr rtl="0"/>
            <a:r>
              <a:rPr lang="en-GB"/>
              <a:t>Cultivate one-to-one customer service with robust ideas</a:t>
            </a:r>
          </a:p>
          <a:p>
            <a:pPr rtl="0"/>
            <a:endParaRPr lang="en-GB" dirty="0"/>
          </a:p>
          <a:p>
            <a:pPr rtl="0"/>
            <a:r>
              <a:rPr lang="en-GB"/>
              <a:t>Maximise timely deliverables for real-time schemas</a:t>
            </a:r>
          </a:p>
          <a:p>
            <a:pPr rtl="0"/>
            <a:endParaRPr lang="en-GB" dirty="0"/>
          </a:p>
          <a:p>
            <a:pPr rtl="0"/>
            <a:endParaRPr lang="en-GB" dirty="0"/>
          </a:p>
          <a:p>
            <a:pPr rtl="0"/>
            <a:endParaRPr lang="en-GB" dirty="0"/>
          </a:p>
          <a:p>
            <a:pPr rtl="0"/>
            <a:endParaRPr lang="en-GB" dirty="0"/>
          </a:p>
        </p:txBody>
      </p:sp>
      <p:sp>
        <p:nvSpPr>
          <p:cNvPr id="9" name="Date Placeholder 8">
            <a:extLst>
              <a:ext uri="{FF2B5EF4-FFF2-40B4-BE49-F238E27FC236}">
                <a16:creationId xmlns:a16="http://schemas.microsoft.com/office/drawing/2014/main" xmlns="" id="{1B391B61-21BC-7309-D50E-A2FA872838C1}"/>
              </a:ext>
            </a:extLst>
          </p:cNvPr>
          <p:cNvSpPr>
            <a:spLocks noGrp="1"/>
          </p:cNvSpPr>
          <p:nvPr>
            <p:ph type="dt" sz="half" idx="10"/>
          </p:nvPr>
        </p:nvSpPr>
        <p:spPr/>
        <p:txBody>
          <a:bodyPr rtlCol="0"/>
          <a:lstStyle>
            <a:defPPr>
              <a:defRPr lang="en-GB"/>
            </a:defPPr>
          </a:lstStyle>
          <a:p>
            <a:pPr rtl="0"/>
            <a:r>
              <a:rPr lang="en-GB"/>
              <a:t>20XX</a:t>
            </a:r>
          </a:p>
        </p:txBody>
      </p:sp>
      <p:sp>
        <p:nvSpPr>
          <p:cNvPr id="10" name="Footer Placeholder 9">
            <a:extLst>
              <a:ext uri="{FF2B5EF4-FFF2-40B4-BE49-F238E27FC236}">
                <a16:creationId xmlns:a16="http://schemas.microsoft.com/office/drawing/2014/main" xmlns="" id="{766CF5CA-318D-F6B1-504B-3DF8E9542316}"/>
              </a:ext>
            </a:extLst>
          </p:cNvPr>
          <p:cNvSpPr>
            <a:spLocks noGrp="1"/>
          </p:cNvSpPr>
          <p:nvPr>
            <p:ph type="ftr" sz="quarter" idx="11"/>
          </p:nvPr>
        </p:nvSpPr>
        <p:spPr/>
        <p:txBody>
          <a:bodyPr rtlCol="0"/>
          <a:lstStyle>
            <a:defPPr>
              <a:defRPr lang="en-GB"/>
            </a:defPPr>
          </a:lstStyle>
          <a:p>
            <a:pPr rtl="0"/>
            <a:r>
              <a:rPr lang="en-GB"/>
              <a:t>presentation title</a:t>
            </a:r>
          </a:p>
        </p:txBody>
      </p:sp>
      <p:sp>
        <p:nvSpPr>
          <p:cNvPr id="11" name="Slide Number Placeholder 10">
            <a:extLst>
              <a:ext uri="{FF2B5EF4-FFF2-40B4-BE49-F238E27FC236}">
                <a16:creationId xmlns:a16="http://schemas.microsoft.com/office/drawing/2014/main" xmlns="" id="{63AABF76-F42A-5213-B615-6C140041CC74}"/>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17</a:t>
            </a:fld>
            <a:endParaRPr lang="en-GB" dirty="0"/>
          </a:p>
        </p:txBody>
      </p:sp>
    </p:spTree>
    <p:extLst>
      <p:ext uri="{BB962C8B-B14F-4D97-AF65-F5344CB8AC3E}">
        <p14:creationId xmlns:p14="http://schemas.microsoft.com/office/powerpoint/2010/main" xmlns="" val="116494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7AB109-D696-F27C-BD95-5BEBCF3AC000}"/>
              </a:ext>
            </a:extLst>
          </p:cNvPr>
          <p:cNvSpPr>
            <a:spLocks noGrp="1"/>
          </p:cNvSpPr>
          <p:nvPr>
            <p:ph type="title"/>
          </p:nvPr>
        </p:nvSpPr>
        <p:spPr/>
        <p:txBody>
          <a:bodyPr rtlCol="0"/>
          <a:lstStyle>
            <a:defPPr>
              <a:defRPr lang="en-GB"/>
            </a:defPPr>
          </a:lstStyle>
          <a:p>
            <a:pPr rtl="0"/>
            <a:r>
              <a:rPr lang="en-GB"/>
              <a:t>summary</a:t>
            </a:r>
          </a:p>
        </p:txBody>
      </p:sp>
      <p:sp>
        <p:nvSpPr>
          <p:cNvPr id="2" name="Text Placeholder 1">
            <a:extLst>
              <a:ext uri="{FF2B5EF4-FFF2-40B4-BE49-F238E27FC236}">
                <a16:creationId xmlns:a16="http://schemas.microsoft.com/office/drawing/2014/main" xmlns="" id="{60ADE49E-7CC1-6704-5852-FAE992A0EEC4}"/>
              </a:ext>
            </a:extLst>
          </p:cNvPr>
          <p:cNvSpPr>
            <a:spLocks noGrp="1"/>
          </p:cNvSpPr>
          <p:nvPr>
            <p:ph type="body" sz="half" idx="2"/>
          </p:nvPr>
        </p:nvSpPr>
        <p:spPr/>
        <p:txBody>
          <a:bodyPr rtlCol="0"/>
          <a:lstStyle>
            <a:defPPr>
              <a:defRPr lang="en-GB"/>
            </a:defPPr>
          </a:lstStyle>
          <a:p>
            <a:pPr rtl="0"/>
            <a:r>
              <a:rPr lang="en-GB"/>
              <a:t>At Contoso, we believe in giving 110%. By using our next-generation data architecture, we help organisations virtually manage agile workflows. We thrive because of our market knowledge and great team behind our product. As our CEO says, "Efficiencies will come from proactively transforming how we do business."​</a:t>
            </a:r>
          </a:p>
          <a:p>
            <a:pPr rtl="0"/>
            <a:endParaRPr lang="en-GB" dirty="0"/>
          </a:p>
        </p:txBody>
      </p:sp>
      <p:pic>
        <p:nvPicPr>
          <p:cNvPr id="8" name="Picture Placeholder 7" descr="Person harvesting lettuce from a garden">
            <a:extLst>
              <a:ext uri="{FF2B5EF4-FFF2-40B4-BE49-F238E27FC236}">
                <a16:creationId xmlns:a16="http://schemas.microsoft.com/office/drawing/2014/main" xmlns="" id="{71DAFD00-5660-EAA6-4DE3-83F373055A99}"/>
              </a:ext>
            </a:extLst>
          </p:cNvPr>
          <p:cNvPicPr>
            <a:picLocks noGrp="1" noChangeAspect="1"/>
          </p:cNvPicPr>
          <p:nvPr>
            <p:ph type="pic" idx="1"/>
          </p:nvPr>
        </p:nvPicPr>
        <p:blipFill>
          <a:blip r:embed="rId3"/>
          <a:srcRect l="32" r="32"/>
          <a:stretch>
            <a:fillRect/>
          </a:stretch>
        </p:blipFill>
        <p:spPr/>
      </p:pic>
      <p:sp>
        <p:nvSpPr>
          <p:cNvPr id="4" name="Date Placeholder 3">
            <a:extLst>
              <a:ext uri="{FF2B5EF4-FFF2-40B4-BE49-F238E27FC236}">
                <a16:creationId xmlns:a16="http://schemas.microsoft.com/office/drawing/2014/main" xmlns="" id="{90EE3569-F451-360A-870F-C2F3992E9A8C}"/>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xmlns="" id="{79E5D029-257A-C084-D723-B5E115AFEAF9}"/>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xmlns="" id="{18B697A5-63AE-CFF2-701C-13C0448CEBA9}"/>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18</a:t>
            </a:fld>
            <a:endParaRPr lang="en-GB" dirty="0"/>
          </a:p>
        </p:txBody>
      </p:sp>
    </p:spTree>
    <p:extLst>
      <p:ext uri="{BB962C8B-B14F-4D97-AF65-F5344CB8AC3E}">
        <p14:creationId xmlns:p14="http://schemas.microsoft.com/office/powerpoint/2010/main" xmlns="" val="34182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96D4E-8B4F-62B8-F551-56379B923E78}"/>
              </a:ext>
            </a:extLst>
          </p:cNvPr>
          <p:cNvSpPr>
            <a:spLocks noGrp="1"/>
          </p:cNvSpPr>
          <p:nvPr>
            <p:ph type="ctrTitle"/>
          </p:nvPr>
        </p:nvSpPr>
        <p:spPr/>
        <p:txBody>
          <a:bodyPr rtlCol="0"/>
          <a:lstStyle>
            <a:defPPr>
              <a:defRPr lang="en-GB"/>
            </a:defPPr>
          </a:lstStyle>
          <a:p>
            <a:pPr rtl="0"/>
            <a:r>
              <a:rPr lang="en-GB"/>
              <a:t>thank you </a:t>
            </a:r>
          </a:p>
        </p:txBody>
      </p:sp>
      <p:sp>
        <p:nvSpPr>
          <p:cNvPr id="3" name="Subtitle 2">
            <a:extLst>
              <a:ext uri="{FF2B5EF4-FFF2-40B4-BE49-F238E27FC236}">
                <a16:creationId xmlns:a16="http://schemas.microsoft.com/office/drawing/2014/main" xmlns="" id="{FF07BEBE-18E8-4025-FF6F-EC0130CB4F22}"/>
              </a:ext>
            </a:extLst>
          </p:cNvPr>
          <p:cNvSpPr>
            <a:spLocks noGrp="1"/>
          </p:cNvSpPr>
          <p:nvPr>
            <p:ph type="subTitle" idx="1"/>
          </p:nvPr>
        </p:nvSpPr>
        <p:spPr/>
        <p:txBody>
          <a:bodyPr rtlCol="0"/>
          <a:lstStyle>
            <a:defPPr>
              <a:defRPr lang="en-GB"/>
            </a:defPPr>
          </a:lstStyle>
          <a:p>
            <a:pPr rtl="0"/>
            <a:r>
              <a:rPr lang="en-GB"/>
              <a:t>mirjam nilsson</a:t>
            </a:r>
          </a:p>
          <a:p>
            <a:pPr rtl="0"/>
            <a:r>
              <a:rPr lang="en-GB">
                <a:hlinkClick r:id="rId3"/>
              </a:rPr>
              <a:t>mirjam@contoso.com</a:t>
            </a:r>
            <a:endParaRPr lang="en-GB" dirty="0"/>
          </a:p>
          <a:p>
            <a:pPr rtl="0"/>
            <a:r>
              <a:rPr lang="en-GB"/>
              <a:t>www.contoso.com</a:t>
            </a:r>
          </a:p>
        </p:txBody>
      </p:sp>
    </p:spTree>
    <p:extLst>
      <p:ext uri="{BB962C8B-B14F-4D97-AF65-F5344CB8AC3E}">
        <p14:creationId xmlns:p14="http://schemas.microsoft.com/office/powerpoint/2010/main" xmlns=""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50C5A-8082-F94B-8852-1E11A2718FEC}"/>
              </a:ext>
            </a:extLst>
          </p:cNvPr>
          <p:cNvSpPr>
            <a:spLocks noGrp="1"/>
          </p:cNvSpPr>
          <p:nvPr>
            <p:ph type="title"/>
          </p:nvPr>
        </p:nvSpPr>
        <p:spPr>
          <a:xfrm>
            <a:off x="576072" y="0"/>
            <a:ext cx="12090232" cy="1587500"/>
          </a:xfrm>
        </p:spPr>
        <p:txBody>
          <a:bodyPr/>
          <a:lstStyle/>
          <a:p>
            <a:r>
              <a:rPr lang="en-IN" sz="4400" dirty="0"/>
              <a:t>All forms of Psychotherapy aim at: treating, healing or being curative. </a:t>
            </a:r>
            <a:endParaRPr lang="en-US" sz="4400" dirty="0"/>
          </a:p>
        </p:txBody>
      </p:sp>
      <p:sp>
        <p:nvSpPr>
          <p:cNvPr id="3" name="Content Placeholder 2">
            <a:extLst>
              <a:ext uri="{FF2B5EF4-FFF2-40B4-BE49-F238E27FC236}">
                <a16:creationId xmlns:a16="http://schemas.microsoft.com/office/drawing/2014/main" xmlns="" id="{9E30716D-937C-D845-94E5-AB52ECDAA399}"/>
              </a:ext>
            </a:extLst>
          </p:cNvPr>
          <p:cNvSpPr>
            <a:spLocks noGrp="1"/>
          </p:cNvSpPr>
          <p:nvPr>
            <p:ph idx="1"/>
          </p:nvPr>
        </p:nvSpPr>
        <p:spPr>
          <a:xfrm>
            <a:off x="576071" y="1901951"/>
            <a:ext cx="11839849" cy="4902437"/>
          </a:xfrm>
        </p:spPr>
        <p:txBody>
          <a:bodyPr>
            <a:normAutofit/>
          </a:bodyPr>
          <a:lstStyle/>
          <a:p>
            <a:r>
              <a:rPr lang="en-IN" sz="3600" dirty="0">
                <a:solidFill>
                  <a:schemeClr val="accent1">
                    <a:lumMod val="50000"/>
                  </a:schemeClr>
                </a:solidFill>
              </a:rPr>
              <a:t> “Normalcy” not a goal of therapy, because it is impossible to be perfect . It is a goal we are constant trying to achieve. </a:t>
            </a:r>
            <a:endParaRPr lang="en-IN" sz="3600" dirty="0" smtClean="0">
              <a:solidFill>
                <a:schemeClr val="accent1">
                  <a:lumMod val="50000"/>
                </a:schemeClr>
              </a:solidFill>
            </a:endParaRPr>
          </a:p>
          <a:p>
            <a:pPr>
              <a:buNone/>
            </a:pPr>
            <a:endParaRPr lang="en-IN" sz="3600" dirty="0">
              <a:solidFill>
                <a:schemeClr val="accent1">
                  <a:lumMod val="50000"/>
                </a:schemeClr>
              </a:solidFill>
            </a:endParaRPr>
          </a:p>
          <a:p>
            <a:r>
              <a:rPr lang="en-IN" sz="3600" b="1" dirty="0">
                <a:solidFill>
                  <a:srgbClr val="637700"/>
                </a:solidFill>
              </a:rPr>
              <a:t>Freud: Capacity to work and love;  also the capacity to relax and have fun. </a:t>
            </a:r>
            <a:endParaRPr lang="en-IN" sz="3600" b="1" dirty="0">
              <a:solidFill>
                <a:schemeClr val="accent1">
                  <a:lumMod val="50000"/>
                </a:schemeClr>
              </a:solidFill>
            </a:endParaRPr>
          </a:p>
          <a:p>
            <a:endParaRPr lang="en-IN" sz="3600" b="1" dirty="0">
              <a:solidFill>
                <a:schemeClr val="accent1">
                  <a:lumMod val="50000"/>
                </a:schemeClr>
              </a:solidFill>
            </a:endParaRPr>
          </a:p>
          <a:p>
            <a:r>
              <a:rPr lang="en-IN" sz="3600" b="1" dirty="0">
                <a:solidFill>
                  <a:schemeClr val="accent1">
                    <a:lumMod val="50000"/>
                  </a:schemeClr>
                </a:solidFill>
              </a:rPr>
              <a:t>Goals:</a:t>
            </a:r>
          </a:p>
        </p:txBody>
      </p:sp>
    </p:spTree>
    <p:extLst>
      <p:ext uri="{BB962C8B-B14F-4D97-AF65-F5344CB8AC3E}">
        <p14:creationId xmlns:p14="http://schemas.microsoft.com/office/powerpoint/2010/main" xmlns="" val="311064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A53709C-A6BF-E44D-9980-D34CB92D7124}"/>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xmlns="" id="{8B50A7E2-A3E3-6A41-861F-06F23D43E37E}"/>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xmlns="" id="{49F12A51-1696-B844-97F8-7D1634D49A83}"/>
              </a:ext>
            </a:extLst>
          </p:cNvPr>
          <p:cNvSpPr>
            <a:spLocks noGrp="1"/>
          </p:cNvSpPr>
          <p:nvPr>
            <p:ph type="sldNum" sz="quarter" idx="12"/>
          </p:nvPr>
        </p:nvSpPr>
        <p:spPr/>
        <p:txBody>
          <a:bodyPr/>
          <a:lstStyle/>
          <a:p>
            <a:pPr rtl="0"/>
            <a:fld id="{58FB4751-880F-D840-AAA9-3A15815CC996}" type="slidenum">
              <a:rPr lang="en-GB" smtClean="0"/>
              <a:pPr rtl="0"/>
              <a:t>3</a:t>
            </a:fld>
            <a:endParaRPr lang="en-GB" dirty="0"/>
          </a:p>
        </p:txBody>
      </p:sp>
      <p:sp>
        <p:nvSpPr>
          <p:cNvPr id="2" name="Title 1">
            <a:extLst>
              <a:ext uri="{FF2B5EF4-FFF2-40B4-BE49-F238E27FC236}">
                <a16:creationId xmlns:a16="http://schemas.microsoft.com/office/drawing/2014/main" xmlns="" id="{9951010A-DCCC-6F40-AC5E-370117F30930}"/>
              </a:ext>
            </a:extLst>
          </p:cNvPr>
          <p:cNvSpPr>
            <a:spLocks noGrp="1"/>
          </p:cNvSpPr>
          <p:nvPr>
            <p:ph type="title"/>
          </p:nvPr>
        </p:nvSpPr>
        <p:spPr/>
        <p:txBody>
          <a:bodyPr/>
          <a:lstStyle/>
          <a:p>
            <a:r>
              <a:rPr lang="en-IN" dirty="0"/>
              <a:t>1. Symptom alleviation </a:t>
            </a:r>
            <a:endParaRPr lang="en-US" dirty="0"/>
          </a:p>
        </p:txBody>
      </p:sp>
      <p:sp>
        <p:nvSpPr>
          <p:cNvPr id="3" name="Content Placeholder 2">
            <a:extLst>
              <a:ext uri="{FF2B5EF4-FFF2-40B4-BE49-F238E27FC236}">
                <a16:creationId xmlns:a16="http://schemas.microsoft.com/office/drawing/2014/main" xmlns="" id="{2FE078D4-A20A-F946-B9DB-CD0CAAB393AC}"/>
              </a:ext>
            </a:extLst>
          </p:cNvPr>
          <p:cNvSpPr>
            <a:spLocks noGrp="1"/>
          </p:cNvSpPr>
          <p:nvPr>
            <p:ph idx="1"/>
          </p:nvPr>
        </p:nvSpPr>
        <p:spPr/>
        <p:txBody>
          <a:bodyPr/>
          <a:lstStyle/>
          <a:p>
            <a:pPr>
              <a:buFont typeface="Wingdings" pitchFamily="2" charset="2"/>
              <a:buChar char="ü"/>
            </a:pPr>
            <a:r>
              <a:rPr lang="en-IN" b="1" dirty="0">
                <a:solidFill>
                  <a:srgbClr val="637700"/>
                </a:solidFill>
              </a:rPr>
              <a:t>Specific  symptoms , like phobia etc;</a:t>
            </a:r>
          </a:p>
          <a:p>
            <a:pPr>
              <a:buFont typeface="Wingdings" pitchFamily="2" charset="2"/>
              <a:buChar char="ü"/>
            </a:pPr>
            <a:r>
              <a:rPr lang="en-IN" b="1" dirty="0">
                <a:solidFill>
                  <a:srgbClr val="637700"/>
                </a:solidFill>
              </a:rPr>
              <a:t>More vague symptoms, like what is the meaning of life etc.</a:t>
            </a:r>
          </a:p>
          <a:p>
            <a:pPr>
              <a:buFont typeface="Wingdings" pitchFamily="2" charset="2"/>
              <a:buChar char="ü"/>
            </a:pPr>
            <a:r>
              <a:rPr lang="en-IN" b="1" dirty="0">
                <a:solidFill>
                  <a:srgbClr val="637700"/>
                </a:solidFill>
              </a:rPr>
              <a:t> Some to be treated with Psychotherapy,</a:t>
            </a:r>
          </a:p>
          <a:p>
            <a:pPr>
              <a:buFont typeface="Wingdings" pitchFamily="2" charset="2"/>
              <a:buChar char="ü"/>
            </a:pPr>
            <a:r>
              <a:rPr lang="en-IN" b="1" dirty="0">
                <a:solidFill>
                  <a:srgbClr val="637700"/>
                </a:solidFill>
              </a:rPr>
              <a:t> Psychopharmacology.</a:t>
            </a:r>
          </a:p>
          <a:p>
            <a:pPr>
              <a:buFont typeface="Wingdings" pitchFamily="2" charset="2"/>
              <a:buChar char="ü"/>
            </a:pPr>
            <a:endParaRPr lang="en-IN" b="1" dirty="0">
              <a:solidFill>
                <a:srgbClr val="637700"/>
              </a:solidFill>
            </a:endParaRPr>
          </a:p>
          <a:p>
            <a:pPr>
              <a:buFont typeface="Wingdings" pitchFamily="2" charset="2"/>
              <a:buChar char="ü"/>
            </a:pPr>
            <a:r>
              <a:rPr lang="en-IN" b="1" dirty="0">
                <a:solidFill>
                  <a:srgbClr val="637700"/>
                </a:solidFill>
              </a:rPr>
              <a:t>Psychodynamic therapy : treats symptoms that are woven </a:t>
            </a:r>
            <a:r>
              <a:rPr lang="en-IN" b="1" dirty="0" smtClean="0">
                <a:solidFill>
                  <a:srgbClr val="637700"/>
                </a:solidFill>
              </a:rPr>
              <a:t>into  </a:t>
            </a:r>
            <a:r>
              <a:rPr lang="en-IN" b="1" dirty="0">
                <a:solidFill>
                  <a:srgbClr val="637700"/>
                </a:solidFill>
              </a:rPr>
              <a:t>the character of the patient.  </a:t>
            </a:r>
            <a:endParaRPr lang="en-US" b="1" dirty="0">
              <a:solidFill>
                <a:srgbClr val="637700"/>
              </a:solidFill>
            </a:endParaRPr>
          </a:p>
        </p:txBody>
      </p:sp>
    </p:spTree>
    <p:extLst>
      <p:ext uri="{BB962C8B-B14F-4D97-AF65-F5344CB8AC3E}">
        <p14:creationId xmlns:p14="http://schemas.microsoft.com/office/powerpoint/2010/main" xmlns="" val="340718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2E546C-438D-8D45-8B3C-800F7F5B911B}"/>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xmlns="" id="{441C5044-EE76-E847-8CDA-F38B3FBEC716}"/>
              </a:ext>
            </a:extLst>
          </p:cNvPr>
          <p:cNvSpPr>
            <a:spLocks noGrp="1"/>
          </p:cNvSpPr>
          <p:nvPr>
            <p:ph type="ftr" sz="quarter" idx="11"/>
          </p:nvPr>
        </p:nvSpPr>
        <p:spPr/>
        <p:txBody>
          <a:bodyPr/>
          <a:lstStyle/>
          <a:p>
            <a:pPr rtl="0"/>
            <a:r>
              <a:rPr lang="en-GB"/>
              <a:t>presentation title</a:t>
            </a:r>
          </a:p>
        </p:txBody>
      </p:sp>
      <p:sp>
        <p:nvSpPr>
          <p:cNvPr id="4" name="Slide Number Placeholder 3">
            <a:extLst>
              <a:ext uri="{FF2B5EF4-FFF2-40B4-BE49-F238E27FC236}">
                <a16:creationId xmlns:a16="http://schemas.microsoft.com/office/drawing/2014/main" xmlns="" id="{D76560A1-A2EA-C34B-98D2-263CA945D7A2}"/>
              </a:ext>
            </a:extLst>
          </p:cNvPr>
          <p:cNvSpPr>
            <a:spLocks noGrp="1"/>
          </p:cNvSpPr>
          <p:nvPr>
            <p:ph type="sldNum" sz="quarter" idx="12"/>
          </p:nvPr>
        </p:nvSpPr>
        <p:spPr/>
        <p:txBody>
          <a:bodyPr/>
          <a:lstStyle/>
          <a:p>
            <a:pPr rtl="0"/>
            <a:fld id="{58FB4751-880F-D840-AAA9-3A15815CC996}" type="slidenum">
              <a:rPr lang="en-GB" smtClean="0"/>
              <a:pPr rtl="0"/>
              <a:t>4</a:t>
            </a:fld>
            <a:endParaRPr lang="en-GB" dirty="0"/>
          </a:p>
        </p:txBody>
      </p:sp>
      <p:sp>
        <p:nvSpPr>
          <p:cNvPr id="5" name="Title 4">
            <a:extLst>
              <a:ext uri="{FF2B5EF4-FFF2-40B4-BE49-F238E27FC236}">
                <a16:creationId xmlns:a16="http://schemas.microsoft.com/office/drawing/2014/main" xmlns="" id="{3D6D8245-8E2E-8441-BEAA-A15990B3C0F0}"/>
              </a:ext>
            </a:extLst>
          </p:cNvPr>
          <p:cNvSpPr>
            <a:spLocks noGrp="1"/>
          </p:cNvSpPr>
          <p:nvPr>
            <p:ph type="title"/>
          </p:nvPr>
        </p:nvSpPr>
        <p:spPr>
          <a:xfrm>
            <a:off x="576072" y="82297"/>
            <a:ext cx="11615928" cy="1819656"/>
          </a:xfrm>
        </p:spPr>
        <p:txBody>
          <a:bodyPr/>
          <a:lstStyle/>
          <a:p>
            <a:r>
              <a:rPr lang="en-IN" dirty="0"/>
              <a:t>Unlocking </a:t>
            </a:r>
            <a:r>
              <a:rPr lang="en-IN" dirty="0" smtClean="0"/>
              <a:t>the </a:t>
            </a:r>
            <a:r>
              <a:rPr lang="en-IN" dirty="0"/>
              <a:t>developmental impasse or fixations</a:t>
            </a:r>
            <a:endParaRPr lang="en-US" dirty="0"/>
          </a:p>
        </p:txBody>
      </p:sp>
      <p:sp>
        <p:nvSpPr>
          <p:cNvPr id="6" name="Content Placeholder 5">
            <a:extLst>
              <a:ext uri="{FF2B5EF4-FFF2-40B4-BE49-F238E27FC236}">
                <a16:creationId xmlns:a16="http://schemas.microsoft.com/office/drawing/2014/main" xmlns="" id="{DA59E237-AA6F-D14F-8E37-6F3C76031F2A}"/>
              </a:ext>
            </a:extLst>
          </p:cNvPr>
          <p:cNvSpPr>
            <a:spLocks noGrp="1"/>
          </p:cNvSpPr>
          <p:nvPr>
            <p:ph idx="1"/>
          </p:nvPr>
        </p:nvSpPr>
        <p:spPr>
          <a:xfrm>
            <a:off x="838200" y="2020824"/>
            <a:ext cx="10515600" cy="3877056"/>
          </a:xfrm>
        </p:spPr>
        <p:txBody>
          <a:bodyPr>
            <a:normAutofit lnSpcReduction="10000"/>
          </a:bodyPr>
          <a:lstStyle/>
          <a:p>
            <a:pPr>
              <a:buFont typeface="Wingdings" pitchFamily="2" charset="2"/>
              <a:buChar char="ü"/>
            </a:pPr>
            <a:r>
              <a:rPr lang="en-IN" b="1" dirty="0">
                <a:solidFill>
                  <a:srgbClr val="0070C0"/>
                </a:solidFill>
              </a:rPr>
              <a:t>Capacity to develop object relations </a:t>
            </a:r>
          </a:p>
          <a:p>
            <a:pPr>
              <a:buFont typeface="Wingdings" pitchFamily="2" charset="2"/>
              <a:buChar char="ü"/>
            </a:pPr>
            <a:r>
              <a:rPr lang="en-IN" b="1" dirty="0">
                <a:solidFill>
                  <a:srgbClr val="0070C0"/>
                </a:solidFill>
              </a:rPr>
              <a:t>Separation and individuation;</a:t>
            </a:r>
          </a:p>
          <a:p>
            <a:pPr>
              <a:buFont typeface="Wingdings" pitchFamily="2" charset="2"/>
              <a:buChar char="ü"/>
            </a:pPr>
            <a:r>
              <a:rPr lang="en-IN" b="1" dirty="0">
                <a:solidFill>
                  <a:srgbClr val="0070C0"/>
                </a:solidFill>
              </a:rPr>
              <a:t>Object constancy;</a:t>
            </a:r>
          </a:p>
          <a:p>
            <a:pPr>
              <a:buFont typeface="Wingdings" pitchFamily="2" charset="2"/>
              <a:buChar char="ü"/>
            </a:pPr>
            <a:r>
              <a:rPr lang="en-IN" b="1" dirty="0">
                <a:solidFill>
                  <a:srgbClr val="0070C0"/>
                </a:solidFill>
              </a:rPr>
              <a:t>Self- constancy and capacity to be alone;</a:t>
            </a:r>
          </a:p>
          <a:p>
            <a:pPr>
              <a:buFont typeface="Wingdings" pitchFamily="2" charset="2"/>
              <a:buChar char="ü"/>
            </a:pPr>
            <a:r>
              <a:rPr lang="en-IN" b="1" dirty="0">
                <a:solidFill>
                  <a:srgbClr val="0070C0"/>
                </a:solidFill>
              </a:rPr>
              <a:t>Reliable gender identity;</a:t>
            </a:r>
          </a:p>
          <a:p>
            <a:pPr>
              <a:buFont typeface="Wingdings" pitchFamily="2" charset="2"/>
              <a:buChar char="ü"/>
            </a:pPr>
            <a:endParaRPr lang="en-IN" b="1" dirty="0">
              <a:solidFill>
                <a:srgbClr val="0070C0"/>
              </a:solidFill>
            </a:endParaRPr>
          </a:p>
          <a:p>
            <a:pPr>
              <a:buFont typeface="Wingdings" pitchFamily="2" charset="2"/>
              <a:buChar char="ü"/>
            </a:pPr>
            <a:r>
              <a:rPr lang="en-IN" b="1" dirty="0">
                <a:solidFill>
                  <a:srgbClr val="0070C0"/>
                </a:solidFill>
              </a:rPr>
              <a:t>Developmental impasse: Fixation at the phallic-oedipal or phallic narcissistic stage.</a:t>
            </a:r>
          </a:p>
        </p:txBody>
      </p:sp>
    </p:spTree>
    <p:extLst>
      <p:ext uri="{BB962C8B-B14F-4D97-AF65-F5344CB8AC3E}">
        <p14:creationId xmlns:p14="http://schemas.microsoft.com/office/powerpoint/2010/main" xmlns="" val="245239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C51AD4-A9CF-E74A-8F07-89179184B4F8}"/>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xmlns="" id="{E44341BE-ADA5-304B-9022-4D4AFE83B535}"/>
              </a:ext>
            </a:extLst>
          </p:cNvPr>
          <p:cNvSpPr>
            <a:spLocks noGrp="1"/>
          </p:cNvSpPr>
          <p:nvPr>
            <p:ph type="ftr" sz="quarter" idx="11"/>
          </p:nvPr>
        </p:nvSpPr>
        <p:spPr/>
        <p:txBody>
          <a:bodyPr/>
          <a:lstStyle/>
          <a:p>
            <a:pPr rtl="0"/>
            <a:r>
              <a:rPr lang="en-GB"/>
              <a:t>presentation title</a:t>
            </a:r>
          </a:p>
        </p:txBody>
      </p:sp>
      <p:sp>
        <p:nvSpPr>
          <p:cNvPr id="4" name="Slide Number Placeholder 3">
            <a:extLst>
              <a:ext uri="{FF2B5EF4-FFF2-40B4-BE49-F238E27FC236}">
                <a16:creationId xmlns:a16="http://schemas.microsoft.com/office/drawing/2014/main" xmlns="" id="{624FF1F9-D331-E64B-A9EE-49FA4DC7DB94}"/>
              </a:ext>
            </a:extLst>
          </p:cNvPr>
          <p:cNvSpPr>
            <a:spLocks noGrp="1"/>
          </p:cNvSpPr>
          <p:nvPr>
            <p:ph type="sldNum" sz="quarter" idx="12"/>
          </p:nvPr>
        </p:nvSpPr>
        <p:spPr/>
        <p:txBody>
          <a:bodyPr/>
          <a:lstStyle/>
          <a:p>
            <a:pPr rtl="0"/>
            <a:fld id="{58FB4751-880F-D840-AAA9-3A15815CC996}" type="slidenum">
              <a:rPr lang="en-GB" smtClean="0"/>
              <a:pPr rtl="0"/>
              <a:t>5</a:t>
            </a:fld>
            <a:endParaRPr lang="en-GB" dirty="0"/>
          </a:p>
        </p:txBody>
      </p:sp>
      <p:sp>
        <p:nvSpPr>
          <p:cNvPr id="5" name="Title 4">
            <a:extLst>
              <a:ext uri="{FF2B5EF4-FFF2-40B4-BE49-F238E27FC236}">
                <a16:creationId xmlns:a16="http://schemas.microsoft.com/office/drawing/2014/main" xmlns="" id="{725AC934-7BD1-0746-B308-1A5DB083B703}"/>
              </a:ext>
            </a:extLst>
          </p:cNvPr>
          <p:cNvSpPr>
            <a:spLocks noGrp="1"/>
          </p:cNvSpPr>
          <p:nvPr>
            <p:ph type="title"/>
          </p:nvPr>
        </p:nvSpPr>
        <p:spPr>
          <a:xfrm>
            <a:off x="365760" y="0"/>
            <a:ext cx="10515600" cy="676656"/>
          </a:xfrm>
        </p:spPr>
        <p:txBody>
          <a:bodyPr/>
          <a:lstStyle/>
          <a:p>
            <a:r>
              <a:rPr lang="en-IN" dirty="0"/>
              <a:t>Goals: </a:t>
            </a:r>
            <a:r>
              <a:rPr lang="en-IN" dirty="0" err="1"/>
              <a:t>contd</a:t>
            </a:r>
            <a:r>
              <a:rPr lang="en-IN" dirty="0"/>
              <a:t>,</a:t>
            </a:r>
            <a:endParaRPr lang="en-US" dirty="0"/>
          </a:p>
        </p:txBody>
      </p:sp>
      <p:sp>
        <p:nvSpPr>
          <p:cNvPr id="6" name="Content Placeholder 5">
            <a:extLst>
              <a:ext uri="{FF2B5EF4-FFF2-40B4-BE49-F238E27FC236}">
                <a16:creationId xmlns:a16="http://schemas.microsoft.com/office/drawing/2014/main" xmlns="" id="{C15063F7-A49D-B544-A6FC-90AB9DBD41C6}"/>
              </a:ext>
            </a:extLst>
          </p:cNvPr>
          <p:cNvSpPr>
            <a:spLocks noGrp="1"/>
          </p:cNvSpPr>
          <p:nvPr>
            <p:ph idx="1"/>
          </p:nvPr>
        </p:nvSpPr>
        <p:spPr>
          <a:xfrm>
            <a:off x="576072" y="676656"/>
            <a:ext cx="10515600" cy="5788152"/>
          </a:xfrm>
        </p:spPr>
        <p:txBody>
          <a:bodyPr/>
          <a:lstStyle/>
          <a:p>
            <a:r>
              <a:rPr lang="en-IN" b="1" dirty="0">
                <a:solidFill>
                  <a:srgbClr val="C00000"/>
                </a:solidFill>
              </a:rPr>
              <a:t>Increasing self-esteem; </a:t>
            </a:r>
          </a:p>
          <a:p>
            <a:r>
              <a:rPr lang="en-IN" b="1" dirty="0">
                <a:solidFill>
                  <a:srgbClr val="C00000"/>
                </a:solidFill>
              </a:rPr>
              <a:t>Modifying the super ego and ego ideal;</a:t>
            </a:r>
          </a:p>
          <a:p>
            <a:r>
              <a:rPr lang="en-IN" b="1" dirty="0">
                <a:solidFill>
                  <a:srgbClr val="C00000"/>
                </a:solidFill>
              </a:rPr>
              <a:t>Identity changes and consolidation;</a:t>
            </a:r>
          </a:p>
          <a:p>
            <a:r>
              <a:rPr lang="en-IN" b="1" dirty="0">
                <a:solidFill>
                  <a:srgbClr val="C00000"/>
                </a:solidFill>
              </a:rPr>
              <a:t>Improve coping ability and the </a:t>
            </a:r>
            <a:r>
              <a:rPr lang="en-IN" b="1" dirty="0" err="1">
                <a:solidFill>
                  <a:srgbClr val="C00000"/>
                </a:solidFill>
              </a:rPr>
              <a:t>defenses</a:t>
            </a:r>
            <a:r>
              <a:rPr lang="en-IN" b="1" dirty="0">
                <a:solidFill>
                  <a:srgbClr val="C00000"/>
                </a:solidFill>
              </a:rPr>
              <a:t>;</a:t>
            </a:r>
          </a:p>
          <a:p>
            <a:r>
              <a:rPr lang="en-IN" b="1" dirty="0">
                <a:solidFill>
                  <a:srgbClr val="C00000"/>
                </a:solidFill>
              </a:rPr>
              <a:t>Increase continuity with the past;</a:t>
            </a:r>
          </a:p>
          <a:p>
            <a:r>
              <a:rPr lang="en-IN" b="1" dirty="0">
                <a:solidFill>
                  <a:srgbClr val="C00000"/>
                </a:solidFill>
              </a:rPr>
              <a:t>Increase in fullness of experiences;</a:t>
            </a:r>
          </a:p>
          <a:p>
            <a:r>
              <a:rPr lang="en-IN" b="1" dirty="0">
                <a:solidFill>
                  <a:srgbClr val="C00000"/>
                </a:solidFill>
              </a:rPr>
              <a:t>Increase in self- analysing capacity;</a:t>
            </a:r>
          </a:p>
          <a:p>
            <a:r>
              <a:rPr lang="en-IN" b="1" dirty="0">
                <a:solidFill>
                  <a:srgbClr val="C00000"/>
                </a:solidFill>
              </a:rPr>
              <a:t>Increase in self-soothing capacity;</a:t>
            </a:r>
          </a:p>
          <a:p>
            <a:r>
              <a:rPr lang="en-IN" b="1" dirty="0">
                <a:solidFill>
                  <a:srgbClr val="C00000"/>
                </a:solidFill>
              </a:rPr>
              <a:t>Improved interpersonal relations;</a:t>
            </a:r>
          </a:p>
          <a:p>
            <a:r>
              <a:rPr lang="en-IN" b="1" dirty="0">
                <a:solidFill>
                  <a:srgbClr val="C00000"/>
                </a:solidFill>
              </a:rPr>
              <a:t>Sexuality;</a:t>
            </a:r>
          </a:p>
          <a:p>
            <a:r>
              <a:rPr lang="en-IN" b="1" dirty="0">
                <a:solidFill>
                  <a:srgbClr val="C00000"/>
                </a:solidFill>
              </a:rPr>
              <a:t>Increase in creativity</a:t>
            </a:r>
          </a:p>
          <a:p>
            <a:endParaRPr lang="en-US" dirty="0"/>
          </a:p>
        </p:txBody>
      </p:sp>
    </p:spTree>
    <p:extLst>
      <p:ext uri="{BB962C8B-B14F-4D97-AF65-F5344CB8AC3E}">
        <p14:creationId xmlns:p14="http://schemas.microsoft.com/office/powerpoint/2010/main" xmlns="" val="198556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5878135-3F5C-BB53-0082-122956799B79}"/>
              </a:ext>
            </a:extLst>
          </p:cNvPr>
          <p:cNvSpPr>
            <a:spLocks noGrp="1"/>
          </p:cNvSpPr>
          <p:nvPr>
            <p:ph type="title"/>
          </p:nvPr>
        </p:nvSpPr>
        <p:spPr/>
        <p:txBody>
          <a:bodyPr rtlCol="0"/>
          <a:lstStyle>
            <a:defPPr>
              <a:defRPr lang="en-GB"/>
            </a:defPPr>
          </a:lstStyle>
          <a:p>
            <a:pPr rtl="0"/>
            <a:r>
              <a:rPr lang="en-GB"/>
              <a:t>agenda</a:t>
            </a:r>
          </a:p>
        </p:txBody>
      </p:sp>
      <p:graphicFrame>
        <p:nvGraphicFramePr>
          <p:cNvPr id="2" name="Table 4">
            <a:extLst>
              <a:ext uri="{FF2B5EF4-FFF2-40B4-BE49-F238E27FC236}">
                <a16:creationId xmlns:a16="http://schemas.microsoft.com/office/drawing/2014/main" xmlns="" id="{14883AB6-E6D8-70A9-3CCB-61E120FC6000}"/>
              </a:ext>
            </a:extLst>
          </p:cNvPr>
          <p:cNvGraphicFramePr>
            <a:graphicFrameLocks noGrp="1"/>
          </p:cNvGraphicFramePr>
          <p:nvPr>
            <p:ph idx="1"/>
            <p:extLst>
              <p:ext uri="{D42A27DB-BD31-4B8C-83A1-F6EECF244321}">
                <p14:modId xmlns:p14="http://schemas.microsoft.com/office/powerpoint/2010/main" xmlns="" val="26871108"/>
              </p:ext>
            </p:extLst>
          </p:nvPr>
        </p:nvGraphicFramePr>
        <p:xfrm>
          <a:off x="7791450" y="1169988"/>
          <a:ext cx="4132263" cy="4838913"/>
        </p:xfrm>
        <a:graphic>
          <a:graphicData uri="http://schemas.openxmlformats.org/drawingml/2006/table">
            <a:tbl>
              <a:tblPr firstRow="1" bandRow="1"/>
              <a:tblGrid>
                <a:gridCol w="4132263">
                  <a:extLst>
                    <a:ext uri="{9D8B030D-6E8A-4147-A177-3AD203B41FA5}">
                      <a16:colId xmlns:a16="http://schemas.microsoft.com/office/drawing/2014/main" xmlns="" val="1563570424"/>
                    </a:ext>
                  </a:extLst>
                </a:gridCol>
              </a:tblGrid>
              <a:tr h="755631">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400">
                          <a:latin typeface="+mn-lt"/>
                          <a:cs typeface="Gill Sans Light" panose="020B0302020104020203" pitchFamily="34" charset="-79"/>
                        </a:rPr>
                        <a:t>INTRODUCTION</a:t>
                      </a:r>
                    </a:p>
                    <a:p>
                      <a:pPr algn="r" rtl="0"/>
                      <a:r>
                        <a:rPr lang="en-GB" sz="1800">
                          <a:latin typeface="+mj-lt"/>
                        </a:rPr>
                        <a:t>3</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89471877"/>
                  </a:ext>
                </a:extLst>
              </a:tr>
              <a:tr h="1054249">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400">
                          <a:latin typeface="+mn-lt"/>
                          <a:cs typeface="Gill Sans Light" panose="020B0302020104020203" pitchFamily="34" charset="-79"/>
                        </a:rPr>
                        <a:t>PRIMARY GOALS</a:t>
                      </a:r>
                    </a:p>
                    <a:p>
                      <a:pPr marL="0" algn="r" defTabSz="914400" rtl="0" eaLnBrk="1" latinLnBrk="0" hangingPunct="1"/>
                      <a:r>
                        <a:rPr lang="en-GB" sz="1800" kern="1200">
                          <a:solidFill>
                            <a:schemeClr val="tx1"/>
                          </a:solidFill>
                          <a:latin typeface="+mj-lt"/>
                          <a:ea typeface="+mn-ea"/>
                          <a:cs typeface="+mn-cs"/>
                        </a:rPr>
                        <a:t>4</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36238222"/>
                  </a:ext>
                </a:extLst>
              </a:tr>
              <a:tr h="1075765">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400">
                          <a:latin typeface="+mn-lt"/>
                          <a:cs typeface="Gill Sans Light" panose="020B0302020104020203" pitchFamily="34" charset="-79"/>
                        </a:rPr>
                        <a:t>AREAS OF GROWTH</a:t>
                      </a:r>
                    </a:p>
                    <a:p>
                      <a:pPr marL="0" algn="r" defTabSz="914400" rtl="0" eaLnBrk="1" latinLnBrk="0" hangingPunct="1"/>
                      <a:r>
                        <a:rPr lang="en-GB" sz="1800" kern="1200">
                          <a:solidFill>
                            <a:schemeClr val="tx1"/>
                          </a:solidFill>
                          <a:latin typeface="+mj-lt"/>
                          <a:ea typeface="+mn-ea"/>
                          <a:cs typeface="+mn-cs"/>
                        </a:rPr>
                        <a:t>5</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24452646"/>
                  </a:ext>
                </a:extLst>
              </a:tr>
              <a:tr h="103273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400">
                          <a:latin typeface="+mn-lt"/>
                          <a:cs typeface="Gill Sans Light" panose="020B0302020104020203" pitchFamily="34" charset="-79"/>
                        </a:rPr>
                        <a:t>TIMELINE</a:t>
                      </a:r>
                    </a:p>
                    <a:p>
                      <a:pPr marL="0" algn="r" defTabSz="914400" rtl="0" eaLnBrk="1" latinLnBrk="0" hangingPunct="1"/>
                      <a:r>
                        <a:rPr lang="en-GB" sz="1800" kern="1200">
                          <a:solidFill>
                            <a:schemeClr val="tx1"/>
                          </a:solidFill>
                          <a:latin typeface="+mj-lt"/>
                          <a:ea typeface="+mn-ea"/>
                          <a:cs typeface="+mn-cs"/>
                        </a:rPr>
                        <a:t>10</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0977400"/>
                  </a:ext>
                </a:extLst>
              </a:tr>
              <a:tr h="92053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400">
                          <a:latin typeface="+mn-lt"/>
                          <a:cs typeface="Gill Sans Light" panose="020B0302020104020203" pitchFamily="34" charset="-79"/>
                        </a:rPr>
                        <a:t>SUMMARY</a:t>
                      </a:r>
                    </a:p>
                    <a:p>
                      <a:pPr marL="0" algn="r" defTabSz="914400" rtl="0" eaLnBrk="1" latinLnBrk="0" hangingPunct="1"/>
                      <a:r>
                        <a:rPr lang="en-GB" sz="1800" kern="1200">
                          <a:solidFill>
                            <a:schemeClr val="tx1"/>
                          </a:solidFill>
                          <a:latin typeface="+mj-lt"/>
                          <a:ea typeface="+mn-ea"/>
                          <a:cs typeface="+mn-cs"/>
                        </a:rPr>
                        <a:t>13</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056376589"/>
                  </a:ext>
                </a:extLst>
              </a:tr>
            </a:tbl>
          </a:graphicData>
        </a:graphic>
      </p:graphicFrame>
    </p:spTree>
    <p:extLst>
      <p:ext uri="{BB962C8B-B14F-4D97-AF65-F5344CB8AC3E}">
        <p14:creationId xmlns:p14="http://schemas.microsoft.com/office/powerpoint/2010/main" xmlns="" val="347413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p:txBody>
          <a:bodyPr rtlCol="0"/>
          <a:lstStyle>
            <a:defPPr>
              <a:defRPr lang="en-GB"/>
            </a:defPPr>
          </a:lstStyle>
          <a:p>
            <a:pPr rtl="0"/>
            <a:r>
              <a:rPr lang="en-GB"/>
              <a:t>introduction</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p:txBody>
          <a:bodyPr rtlCol="0"/>
          <a:lstStyle>
            <a:defPPr>
              <a:defRPr lang="en-GB"/>
            </a:defPPr>
          </a:lstStyle>
          <a:p>
            <a:pPr rtl="0"/>
            <a:r>
              <a:rPr lang="en-GB"/>
              <a:t>At Contoso, we empower organisations to foster collaborative thinking to further drive workplace innovation. By closing the loop and leveraging agile frameworks, we help business grow organically and foster a consumer-first mindset.​</a:t>
            </a:r>
          </a:p>
          <a:p>
            <a:pPr rtl="0"/>
            <a:endParaRPr lang="en-GB" dirty="0"/>
          </a:p>
        </p:txBody>
      </p:sp>
      <p:pic>
        <p:nvPicPr>
          <p:cNvPr id="22" name="Picture Placeholder 21" descr="Person in black skirt and white shirt holding some dandelions">
            <a:extLst>
              <a:ext uri="{FF2B5EF4-FFF2-40B4-BE49-F238E27FC236}">
                <a16:creationId xmlns:a16="http://schemas.microsoft.com/office/drawing/2014/main" xmlns="" id="{07415596-3C86-E792-A622-F817DB08D58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xmlns=""/>
              </a:ext>
            </a:extLst>
          </a:blip>
          <a:srcRect t="24" b="24"/>
          <a:stretch/>
        </p:blipFill>
        <p:spPr/>
      </p:pic>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7</a:t>
            </a:fld>
            <a:endParaRPr lang="en-GB" dirty="0"/>
          </a:p>
        </p:txBody>
      </p:sp>
    </p:spTree>
    <p:extLst>
      <p:ext uri="{BB962C8B-B14F-4D97-AF65-F5344CB8AC3E}">
        <p14:creationId xmlns:p14="http://schemas.microsoft.com/office/powerpoint/2010/main" xmlns="" val="343507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1377AF6-2477-81EC-D1BC-43FD72DF18F6}"/>
              </a:ext>
            </a:extLst>
          </p:cNvPr>
          <p:cNvSpPr>
            <a:spLocks noGrp="1"/>
          </p:cNvSpPr>
          <p:nvPr>
            <p:ph type="title"/>
          </p:nvPr>
        </p:nvSpPr>
        <p:spPr/>
        <p:txBody>
          <a:bodyPr rtlCol="0"/>
          <a:lstStyle>
            <a:defPPr>
              <a:defRPr lang="en-GB"/>
            </a:defPPr>
          </a:lstStyle>
          <a:p>
            <a:pPr rtl="0"/>
            <a:r>
              <a:rPr lang="en-GB" dirty="0"/>
              <a:t>primary goals</a:t>
            </a:r>
          </a:p>
        </p:txBody>
      </p:sp>
    </p:spTree>
    <p:extLst>
      <p:ext uri="{BB962C8B-B14F-4D97-AF65-F5344CB8AC3E}">
        <p14:creationId xmlns:p14="http://schemas.microsoft.com/office/powerpoint/2010/main" xmlns="" val="52000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D1D6FF-1122-B11D-0CE3-E62BA27376FA}"/>
              </a:ext>
            </a:extLst>
          </p:cNvPr>
          <p:cNvSpPr>
            <a:spLocks noGrp="1"/>
          </p:cNvSpPr>
          <p:nvPr>
            <p:ph type="title"/>
          </p:nvPr>
        </p:nvSpPr>
        <p:spPr/>
        <p:txBody>
          <a:bodyPr rtlCol="0"/>
          <a:lstStyle>
            <a:defPPr>
              <a:defRPr lang="en-GB"/>
            </a:defPPr>
          </a:lstStyle>
          <a:p>
            <a:pPr rtl="0"/>
            <a:r>
              <a:rPr lang="en-GB" sz="4800">
                <a:latin typeface="Sagona Book" panose="020F0502020204030204" pitchFamily="34" charset="0"/>
                <a:cs typeface="Sagona Book" panose="020F0502020204030204" pitchFamily="34" charset="0"/>
              </a:rPr>
              <a:t>quarterly performance</a:t>
            </a:r>
            <a:endParaRPr lang="en-GB" dirty="0"/>
          </a:p>
        </p:txBody>
      </p:sp>
      <p:graphicFrame>
        <p:nvGraphicFramePr>
          <p:cNvPr id="8" name="Content Placeholder 5" descr="Bar chart">
            <a:extLst>
              <a:ext uri="{FF2B5EF4-FFF2-40B4-BE49-F238E27FC236}">
                <a16:creationId xmlns:a16="http://schemas.microsoft.com/office/drawing/2014/main" xmlns="" id="{19FBC95D-B600-B1AC-D5BA-3F204E3FE1DF}"/>
              </a:ext>
            </a:extLst>
          </p:cNvPr>
          <p:cNvGraphicFramePr>
            <a:graphicFrameLocks noGrp="1"/>
          </p:cNvGraphicFramePr>
          <p:nvPr>
            <p:ph idx="1"/>
            <p:extLst>
              <p:ext uri="{D42A27DB-BD31-4B8C-83A1-F6EECF244321}">
                <p14:modId xmlns:p14="http://schemas.microsoft.com/office/powerpoint/2010/main" xmlns="" val="3485839237"/>
              </p:ext>
            </p:extLst>
          </p:nvPr>
        </p:nvGraphicFramePr>
        <p:xfrm>
          <a:off x="576263" y="1901825"/>
          <a:ext cx="9363075"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a:extLst>
              <a:ext uri="{FF2B5EF4-FFF2-40B4-BE49-F238E27FC236}">
                <a16:creationId xmlns:a16="http://schemas.microsoft.com/office/drawing/2014/main" xmlns="" id="{623087F1-0A22-4E04-6B3F-B1DDA246A111}"/>
              </a:ext>
            </a:extLst>
          </p:cNvPr>
          <p:cNvSpPr>
            <a:spLocks noGrp="1"/>
          </p:cNvSpPr>
          <p:nvPr>
            <p:ph type="dt" sz="half" idx="10"/>
          </p:nvPr>
        </p:nvSpPr>
        <p:spPr/>
        <p:txBody>
          <a:bodyPr rtlCol="0"/>
          <a:lstStyle>
            <a:defPPr>
              <a:defRPr lang="en-GB"/>
            </a:defPPr>
          </a:lstStyle>
          <a:p>
            <a:pPr rtl="0"/>
            <a:r>
              <a:rPr lang="en-GB"/>
              <a:t>20XX</a:t>
            </a:r>
          </a:p>
        </p:txBody>
      </p:sp>
      <p:sp>
        <p:nvSpPr>
          <p:cNvPr id="7" name="Footer Placeholder 6">
            <a:extLst>
              <a:ext uri="{FF2B5EF4-FFF2-40B4-BE49-F238E27FC236}">
                <a16:creationId xmlns:a16="http://schemas.microsoft.com/office/drawing/2014/main" xmlns="" id="{8FD92B98-444C-00D2-3246-91E7E1BFB673}"/>
              </a:ext>
            </a:extLst>
          </p:cNvPr>
          <p:cNvSpPr>
            <a:spLocks noGrp="1"/>
          </p:cNvSpPr>
          <p:nvPr>
            <p:ph type="ftr" sz="quarter" idx="11"/>
          </p:nvPr>
        </p:nvSpPr>
        <p:spPr/>
        <p:txBody>
          <a:bodyPr rtlCol="0"/>
          <a:lstStyle>
            <a:defPPr>
              <a:defRPr lang="en-GB"/>
            </a:defPPr>
          </a:lstStyle>
          <a:p>
            <a:pPr rtl="0"/>
            <a:r>
              <a:rPr lang="en-GB"/>
              <a:t>presentation title</a:t>
            </a:r>
          </a:p>
        </p:txBody>
      </p:sp>
      <p:sp>
        <p:nvSpPr>
          <p:cNvPr id="9" name="Slide Number Placeholder 8">
            <a:extLst>
              <a:ext uri="{FF2B5EF4-FFF2-40B4-BE49-F238E27FC236}">
                <a16:creationId xmlns:a16="http://schemas.microsoft.com/office/drawing/2014/main" xmlns="" id="{CFCF8520-CF3A-DEEA-6A9F-571CC04E7ADA}"/>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9</a:t>
            </a:fld>
            <a:endParaRPr lang="en-GB" dirty="0"/>
          </a:p>
        </p:txBody>
      </p:sp>
    </p:spTree>
    <p:extLst>
      <p:ext uri="{BB962C8B-B14F-4D97-AF65-F5344CB8AC3E}">
        <p14:creationId xmlns:p14="http://schemas.microsoft.com/office/powerpoint/2010/main" xmlns="" val="1699088621"/>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TotalTime>
  <Words>603</Words>
  <Application>Microsoft Office PowerPoint</Application>
  <PresentationFormat>Custom</PresentationFormat>
  <Paragraphs>209</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Goals of Psychodynamic therapy</vt:lpstr>
      <vt:lpstr>All forms of Psychotherapy aim at: treating, healing or being curative. </vt:lpstr>
      <vt:lpstr>1. Symptom alleviation </vt:lpstr>
      <vt:lpstr>Unlocking the developmental impasse or fixations</vt:lpstr>
      <vt:lpstr>Goals: contd,</vt:lpstr>
      <vt:lpstr>agenda</vt:lpstr>
      <vt:lpstr>introduction</vt:lpstr>
      <vt:lpstr>primary goals</vt:lpstr>
      <vt:lpstr>quarterly performance</vt:lpstr>
      <vt:lpstr>areas of growth</vt:lpstr>
      <vt:lpstr>RICHARD BRANSON</vt:lpstr>
      <vt:lpstr>meet our team</vt:lpstr>
      <vt:lpstr>meet our extended team</vt:lpstr>
      <vt:lpstr>plan for product launch</vt:lpstr>
      <vt:lpstr>timeline</vt:lpstr>
      <vt:lpstr>areas of focus</vt:lpstr>
      <vt:lpstr>how we get there</vt:lpstr>
      <vt:lpstr>summary</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Psychodynamic therapy</dc:title>
  <dc:creator>rekha7922@rediffmail.com</dc:creator>
  <cp:lastModifiedBy>User</cp:lastModifiedBy>
  <cp:revision>3</cp:revision>
  <dcterms:created xsi:type="dcterms:W3CDTF">2024-02-04T19:42:53Z</dcterms:created>
  <dcterms:modified xsi:type="dcterms:W3CDTF">2024-02-05T04:25:54Z</dcterms:modified>
</cp:coreProperties>
</file>